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242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458200" y="0"/>
            <a:ext cx="685800" cy="5486400"/>
          </a:xfrm>
          <a:custGeom>
            <a:avLst/>
            <a:gdLst/>
            <a:ahLst/>
            <a:cxnLst/>
            <a:rect l="l" t="t" r="r" b="b"/>
            <a:pathLst>
              <a:path w="685800" h="5486400">
                <a:moveTo>
                  <a:pt x="0" y="5486400"/>
                </a:moveTo>
                <a:lnTo>
                  <a:pt x="685800" y="5486400"/>
                </a:lnTo>
                <a:lnTo>
                  <a:pt x="685800" y="0"/>
                </a:lnTo>
                <a:lnTo>
                  <a:pt x="0" y="0"/>
                </a:lnTo>
                <a:lnTo>
                  <a:pt x="0" y="5486400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458200" y="61722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0" y="685799"/>
                </a:moveTo>
                <a:lnTo>
                  <a:pt x="685800" y="685799"/>
                </a:lnTo>
                <a:lnTo>
                  <a:pt x="685800" y="0"/>
                </a:lnTo>
                <a:lnTo>
                  <a:pt x="0" y="0"/>
                </a:lnTo>
                <a:lnTo>
                  <a:pt x="0" y="685799"/>
                </a:lnTo>
                <a:close/>
              </a:path>
            </a:pathLst>
          </a:custGeom>
          <a:solidFill>
            <a:srgbClr val="675E4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458200" y="5486400"/>
            <a:ext cx="685800" cy="685800"/>
          </a:xfrm>
          <a:custGeom>
            <a:avLst/>
            <a:gdLst/>
            <a:ahLst/>
            <a:cxnLst/>
            <a:rect l="l" t="t" r="r" b="b"/>
            <a:pathLst>
              <a:path w="685800" h="685800">
                <a:moveTo>
                  <a:pt x="0" y="685800"/>
                </a:moveTo>
                <a:lnTo>
                  <a:pt x="685800" y="685800"/>
                </a:lnTo>
                <a:lnTo>
                  <a:pt x="6858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A9A4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0240" y="1678804"/>
            <a:ext cx="7843519" cy="640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1517" y="1842444"/>
            <a:ext cx="7820964" cy="4041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8/13/2020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emilija@ukim.edu.m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lsinki.fi/%7Ejslindst/268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drmj.manu.edu.mk/wp-content/uploads/2018/02/0009-Andre-Mazon.pdf" TargetMode="External"/><Relationship Id="rId4" Type="http://schemas.openxmlformats.org/officeDocument/2006/relationships/hyperlink" Target="http://drmj.manu.edu.mk/wp-content/uploads/2018/02/0010-Kulakia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rmj.manu.edu.mk/wp-content/uploads/2018/02/0006ABECEDAR-1925.pd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drmj.manu.edu.mk/wp-content/uploads/2018/02/0001Pulevski-Trijazichnik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slovene.ru/2016_2_Jakimovski%2C_Tolevski.pdf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drmj.manu.edu.mk/wp-content/uploads/2018/02/0005-Za-makedonckite-raboti.pdf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slovene.ru/2013_2_Mikheev.pdf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hrcak.srce.hr/index.php?show=toc&amp;amp;id_broj=1343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slovene.ru/2016_2_Crvenkovska.pdf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11187" y="1557400"/>
            <a:ext cx="7575550" cy="1143000"/>
          </a:xfrm>
          <a:custGeom>
            <a:avLst/>
            <a:gdLst/>
            <a:ahLst/>
            <a:cxnLst/>
            <a:rect l="l" t="t" r="r" b="b"/>
            <a:pathLst>
              <a:path w="7575550" h="1143000">
                <a:moveTo>
                  <a:pt x="0" y="1143000"/>
                </a:moveTo>
                <a:lnTo>
                  <a:pt x="7575550" y="1143000"/>
                </a:lnTo>
                <a:lnTo>
                  <a:pt x="757555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525">
            <a:solidFill>
              <a:srgbClr val="A9A4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23797" y="1505279"/>
            <a:ext cx="596201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185" dirty="0">
                <a:latin typeface="Times New Roman"/>
                <a:cs typeface="Times New Roman"/>
              </a:rPr>
              <a:t>О</a:t>
            </a:r>
            <a:r>
              <a:rPr sz="4000" b="1" spc="-25" dirty="0">
                <a:latin typeface="Times New Roman"/>
                <a:cs typeface="Times New Roman"/>
              </a:rPr>
              <a:t>д</a:t>
            </a:r>
            <a:r>
              <a:rPr sz="4000" b="1" spc="-204" dirty="0">
                <a:latin typeface="Times New Roman"/>
                <a:cs typeface="Times New Roman"/>
              </a:rPr>
              <a:t> </a:t>
            </a:r>
            <a:r>
              <a:rPr sz="4000" b="1" spc="-325" dirty="0">
                <a:latin typeface="Times New Roman"/>
                <a:cs typeface="Times New Roman"/>
              </a:rPr>
              <a:t>г</a:t>
            </a:r>
            <a:r>
              <a:rPr sz="4000" b="1" spc="-125" dirty="0">
                <a:latin typeface="Times New Roman"/>
                <a:cs typeface="Times New Roman"/>
              </a:rPr>
              <a:t>л</a:t>
            </a:r>
            <a:r>
              <a:rPr sz="4000" b="1" spc="-114" dirty="0">
                <a:latin typeface="Times New Roman"/>
                <a:cs typeface="Times New Roman"/>
              </a:rPr>
              <a:t>а</a:t>
            </a:r>
            <a:r>
              <a:rPr sz="4000" b="1" spc="-220" dirty="0">
                <a:latin typeface="Times New Roman"/>
                <a:cs typeface="Times New Roman"/>
              </a:rPr>
              <a:t>г</a:t>
            </a:r>
            <a:r>
              <a:rPr sz="4000" b="1" spc="-160" dirty="0">
                <a:latin typeface="Times New Roman"/>
                <a:cs typeface="Times New Roman"/>
              </a:rPr>
              <a:t>о</a:t>
            </a:r>
            <a:r>
              <a:rPr sz="4000" b="1" spc="-125" dirty="0">
                <a:latin typeface="Times New Roman"/>
                <a:cs typeface="Times New Roman"/>
              </a:rPr>
              <a:t>лиц</a:t>
            </a:r>
            <a:r>
              <a:rPr sz="4000" b="1" spc="-20" dirty="0">
                <a:latin typeface="Times New Roman"/>
                <a:cs typeface="Times New Roman"/>
              </a:rPr>
              <a:t>а</a:t>
            </a:r>
            <a:r>
              <a:rPr sz="4000" b="1" spc="-245" dirty="0">
                <a:latin typeface="Times New Roman"/>
                <a:cs typeface="Times New Roman"/>
              </a:rPr>
              <a:t> </a:t>
            </a:r>
            <a:r>
              <a:rPr sz="4000" b="1" spc="-130" dirty="0">
                <a:latin typeface="Times New Roman"/>
                <a:cs typeface="Times New Roman"/>
              </a:rPr>
              <a:t>д</a:t>
            </a:r>
            <a:r>
              <a:rPr sz="4000" b="1" spc="-20" dirty="0">
                <a:latin typeface="Times New Roman"/>
                <a:cs typeface="Times New Roman"/>
              </a:rPr>
              <a:t>о</a:t>
            </a:r>
            <a:r>
              <a:rPr sz="4000" b="1" spc="-195" dirty="0">
                <a:latin typeface="Times New Roman"/>
                <a:cs typeface="Times New Roman"/>
              </a:rPr>
              <a:t> </a:t>
            </a:r>
            <a:r>
              <a:rPr sz="4000" b="1" spc="-120" dirty="0">
                <a:latin typeface="Times New Roman"/>
                <a:cs typeface="Times New Roman"/>
              </a:rPr>
              <a:t>с</a:t>
            </a:r>
            <a:r>
              <a:rPr sz="4000" b="1" spc="-210" dirty="0">
                <a:latin typeface="Times New Roman"/>
                <a:cs typeface="Times New Roman"/>
              </a:rPr>
              <a:t>о</a:t>
            </a:r>
            <a:r>
              <a:rPr sz="4000" b="1" spc="-125" dirty="0">
                <a:latin typeface="Times New Roman"/>
                <a:cs typeface="Times New Roman"/>
              </a:rPr>
              <a:t>времен</a:t>
            </a:r>
            <a:r>
              <a:rPr sz="4000" b="1" spc="-20" dirty="0">
                <a:latin typeface="Times New Roman"/>
                <a:cs typeface="Times New Roman"/>
              </a:rPr>
              <a:t>а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67864" y="2115124"/>
            <a:ext cx="4873625" cy="53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150" dirty="0">
                <a:latin typeface="Times New Roman"/>
                <a:cs typeface="Times New Roman"/>
              </a:rPr>
              <a:t>м</a:t>
            </a:r>
            <a:r>
              <a:rPr sz="4000" b="1" spc="-114" dirty="0">
                <a:latin typeface="Times New Roman"/>
                <a:cs typeface="Times New Roman"/>
              </a:rPr>
              <a:t>а</a:t>
            </a:r>
            <a:r>
              <a:rPr sz="4000" b="1" spc="-215" dirty="0">
                <a:latin typeface="Times New Roman"/>
                <a:cs typeface="Times New Roman"/>
              </a:rPr>
              <a:t>к</a:t>
            </a:r>
            <a:r>
              <a:rPr sz="4000" b="1" spc="-165" dirty="0">
                <a:latin typeface="Times New Roman"/>
                <a:cs typeface="Times New Roman"/>
              </a:rPr>
              <a:t>е</a:t>
            </a:r>
            <a:r>
              <a:rPr sz="4000" b="1" spc="-130" dirty="0">
                <a:latin typeface="Times New Roman"/>
                <a:cs typeface="Times New Roman"/>
              </a:rPr>
              <a:t>д</a:t>
            </a:r>
            <a:r>
              <a:rPr sz="4000" b="1" spc="-114" dirty="0">
                <a:latin typeface="Times New Roman"/>
                <a:cs typeface="Times New Roman"/>
              </a:rPr>
              <a:t>о</a:t>
            </a:r>
            <a:r>
              <a:rPr sz="4000" b="1" spc="-130" dirty="0">
                <a:latin typeface="Times New Roman"/>
                <a:cs typeface="Times New Roman"/>
              </a:rPr>
              <a:t>н</a:t>
            </a:r>
            <a:r>
              <a:rPr sz="4000" b="1" spc="-120" dirty="0">
                <a:latin typeface="Times New Roman"/>
                <a:cs typeface="Times New Roman"/>
              </a:rPr>
              <a:t>с</a:t>
            </a:r>
            <a:r>
              <a:rPr sz="4000" b="1" spc="-190" dirty="0">
                <a:latin typeface="Times New Roman"/>
                <a:cs typeface="Times New Roman"/>
              </a:rPr>
              <a:t>к</a:t>
            </a:r>
            <a:r>
              <a:rPr sz="4000" b="1" spc="-20" dirty="0">
                <a:latin typeface="Times New Roman"/>
                <a:cs typeface="Times New Roman"/>
              </a:rPr>
              <a:t>а</a:t>
            </a:r>
            <a:r>
              <a:rPr sz="4000" b="1" spc="-245" dirty="0">
                <a:latin typeface="Times New Roman"/>
                <a:cs typeface="Times New Roman"/>
              </a:rPr>
              <a:t> </a:t>
            </a:r>
            <a:r>
              <a:rPr sz="4000" b="1" spc="-120" dirty="0">
                <a:latin typeface="Times New Roman"/>
                <a:cs typeface="Times New Roman"/>
              </a:rPr>
              <a:t>ки</a:t>
            </a:r>
            <a:r>
              <a:rPr sz="4000" b="1" spc="-125" dirty="0">
                <a:latin typeface="Times New Roman"/>
                <a:cs typeface="Times New Roman"/>
              </a:rPr>
              <a:t>р</a:t>
            </a:r>
            <a:r>
              <a:rPr sz="4000" b="1" spc="-120" dirty="0">
                <a:latin typeface="Times New Roman"/>
                <a:cs typeface="Times New Roman"/>
              </a:rPr>
              <a:t>илиц</a:t>
            </a:r>
            <a:r>
              <a:rPr sz="4000" b="1" spc="-20" dirty="0">
                <a:latin typeface="Times New Roman"/>
                <a:cs typeface="Times New Roman"/>
              </a:rPr>
              <a:t>а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47217" y="4579567"/>
            <a:ext cx="5273675" cy="1571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Емилија Цр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0000"/>
              </a:lnSpc>
            </a:pP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дра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 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ју</a:t>
            </a:r>
            <a:r>
              <a:rPr sz="1800" spc="5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ци Фил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фа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6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ет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</a:t>
            </a:r>
            <a:r>
              <a:rPr sz="1800" spc="-3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ски“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800" spc="-16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2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т „Св.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л и </a:t>
            </a:r>
            <a:r>
              <a:rPr sz="1800" spc="-3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иј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, 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је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latin typeface="Times New Roman"/>
                <a:cs typeface="Times New Roman"/>
                <a:hlinkClick r:id="rId3"/>
              </a:rPr>
              <a:t>emil</a:t>
            </a:r>
            <a:r>
              <a:rPr sz="1800" spc="5" dirty="0">
                <a:latin typeface="Times New Roman"/>
                <a:cs typeface="Times New Roman"/>
                <a:hlinkClick r:id="rId3"/>
              </a:rPr>
              <a:t>i</a:t>
            </a:r>
            <a:r>
              <a:rPr sz="1800" dirty="0">
                <a:latin typeface="Times New Roman"/>
                <a:cs typeface="Times New Roman"/>
                <a:hlinkClick r:id="rId3"/>
              </a:rPr>
              <a:t>j</a:t>
            </a:r>
            <a:r>
              <a:rPr sz="1800" spc="5" dirty="0">
                <a:latin typeface="Times New Roman"/>
                <a:cs typeface="Times New Roman"/>
                <a:hlinkClick r:id="rId3"/>
              </a:rPr>
              <a:t>a</a:t>
            </a:r>
            <a:r>
              <a:rPr sz="1800" dirty="0">
                <a:latin typeface="Times New Roman"/>
                <a:cs typeface="Times New Roman"/>
                <a:hlinkClick r:id="rId3"/>
              </a:rPr>
              <a:t>@uki</a:t>
            </a:r>
            <a:r>
              <a:rPr sz="1800" spc="-10" dirty="0">
                <a:latin typeface="Times New Roman"/>
                <a:cs typeface="Times New Roman"/>
                <a:hlinkClick r:id="rId3"/>
              </a:rPr>
              <a:t>m</a:t>
            </a:r>
            <a:r>
              <a:rPr sz="1800" dirty="0">
                <a:latin typeface="Times New Roman"/>
                <a:cs typeface="Times New Roman"/>
                <a:hlinkClick r:id="rId3"/>
              </a:rPr>
              <a:t>.edu</a:t>
            </a:r>
            <a:r>
              <a:rPr sz="1800" spc="5" dirty="0">
                <a:latin typeface="Times New Roman"/>
                <a:cs typeface="Times New Roman"/>
                <a:hlinkClick r:id="rId3"/>
              </a:rPr>
              <a:t>.</a:t>
            </a:r>
            <a:r>
              <a:rPr sz="1800" spc="-10" dirty="0">
                <a:latin typeface="Times New Roman"/>
                <a:cs typeface="Times New Roman"/>
                <a:hlinkClick r:id="rId3"/>
              </a:rPr>
              <a:t>m</a:t>
            </a:r>
            <a:r>
              <a:rPr sz="1800" dirty="0">
                <a:latin typeface="Times New Roman"/>
                <a:cs typeface="Times New Roman"/>
                <a:hlinkClick r:id="rId3"/>
              </a:rPr>
              <a:t>k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630"/>
              </a:lnSpc>
            </a:pPr>
            <a:r>
              <a:rPr sz="2200" spc="-10" dirty="0">
                <a:latin typeface="Times New Roman"/>
                <a:cs typeface="Times New Roman"/>
              </a:rPr>
              <a:t>3. </a:t>
            </a:r>
            <a:r>
              <a:rPr spc="-10" dirty="0"/>
              <a:t>Во</a:t>
            </a:r>
            <a:r>
              <a:rPr spc="5" dirty="0"/>
              <a:t> </a:t>
            </a:r>
            <a:r>
              <a:rPr dirty="0"/>
              <a:t>ис</a:t>
            </a:r>
            <a:r>
              <a:rPr spc="-105" dirty="0"/>
              <a:t>к</a:t>
            </a:r>
            <a:r>
              <a:rPr dirty="0"/>
              <a:t>опу</a:t>
            </a:r>
            <a:r>
              <a:rPr spc="-30" dirty="0"/>
              <a:t>в</a:t>
            </a:r>
            <a:r>
              <a:rPr dirty="0"/>
              <a:t>ањ</a:t>
            </a:r>
            <a:r>
              <a:rPr spc="-50" dirty="0"/>
              <a:t>а</a:t>
            </a:r>
            <a:r>
              <a:rPr spc="20" dirty="0"/>
              <a:t>т</a:t>
            </a:r>
            <a:r>
              <a:rPr dirty="0"/>
              <a:t>а</a:t>
            </a:r>
            <a:r>
              <a:rPr spc="-10" dirty="0"/>
              <a:t> в</a:t>
            </a:r>
            <a:r>
              <a:rPr dirty="0"/>
              <a:t>о </a:t>
            </a:r>
            <a:r>
              <a:rPr spc="-10" dirty="0"/>
              <a:t>С</a:t>
            </a:r>
            <a:r>
              <a:rPr spc="-30" dirty="0"/>
              <a:t>к</a:t>
            </a:r>
            <a:r>
              <a:rPr dirty="0"/>
              <a:t>у</a:t>
            </a:r>
            <a:r>
              <a:rPr spc="-10" dirty="0"/>
              <a:t>п</a:t>
            </a:r>
            <a:r>
              <a:rPr dirty="0"/>
              <a:t>и,</a:t>
            </a:r>
            <a:r>
              <a:rPr spc="25" dirty="0"/>
              <a:t> </a:t>
            </a:r>
            <a:r>
              <a:rPr dirty="0"/>
              <a:t>ант</a:t>
            </a:r>
            <a:r>
              <a:rPr spc="-10" dirty="0"/>
              <a:t>и</a:t>
            </a:r>
            <a:r>
              <a:rPr dirty="0"/>
              <a:t>ч</a:t>
            </a:r>
            <a:r>
              <a:rPr spc="-40" dirty="0"/>
              <a:t>к</a:t>
            </a:r>
            <a:r>
              <a:rPr spc="-50" dirty="0"/>
              <a:t>а</a:t>
            </a:r>
            <a:r>
              <a:rPr spc="20" dirty="0"/>
              <a:t>т</a:t>
            </a:r>
            <a:r>
              <a:rPr dirty="0"/>
              <a:t>а на</a:t>
            </a:r>
            <a:r>
              <a:rPr spc="15" dirty="0"/>
              <a:t>с</a:t>
            </a:r>
            <a:r>
              <a:rPr dirty="0"/>
              <a:t>елба</a:t>
            </a:r>
            <a:r>
              <a:rPr spc="-10" dirty="0"/>
              <a:t> </a:t>
            </a:r>
            <a:r>
              <a:rPr dirty="0"/>
              <a:t>на С</a:t>
            </a:r>
            <a:r>
              <a:rPr spc="-105" dirty="0"/>
              <a:t>к</a:t>
            </a:r>
            <a:r>
              <a:rPr dirty="0"/>
              <a:t>оп</a:t>
            </a:r>
            <a:r>
              <a:rPr spc="5" dirty="0"/>
              <a:t>ј</a:t>
            </a:r>
            <a:r>
              <a:rPr dirty="0"/>
              <a:t>е,</a:t>
            </a:r>
            <a:r>
              <a:rPr spc="-20" dirty="0"/>
              <a:t> </a:t>
            </a:r>
            <a:r>
              <a:rPr spc="-25" dirty="0"/>
              <a:t>б</a:t>
            </a:r>
            <a:r>
              <a:rPr spc="20" dirty="0"/>
              <a:t>е</a:t>
            </a:r>
            <a:r>
              <a:rPr dirty="0"/>
              <a:t>а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2022157"/>
            <a:ext cx="6314440" cy="560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ткри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ни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кви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оци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ни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адов</a:t>
            </a:r>
            <a:r>
              <a:rPr sz="2000" spc="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90"/>
              </a:lnSpc>
            </a:pP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тно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70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го</a:t>
            </a:r>
            <a:r>
              <a:rPr sz="2000" spc="10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(Јакимо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65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10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20" dirty="0">
                <a:latin typeface="Times New Roman"/>
                <a:cs typeface="Times New Roman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2680263"/>
            <a:ext cx="2214245" cy="1129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лен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  <a:tabLst>
                <a:tab pos="240665" algn="l"/>
              </a:tabLst>
            </a:pPr>
            <a:r>
              <a:rPr sz="2200" spc="-10" dirty="0">
                <a:solidFill>
                  <a:srgbClr val="A9A47B"/>
                </a:solidFill>
                <a:latin typeface="Arial"/>
                <a:cs typeface="Arial"/>
              </a:rPr>
              <a:t>•	</a:t>
            </a:r>
            <a:r>
              <a:rPr sz="2200" spc="-10" dirty="0">
                <a:latin typeface="Times New Roman"/>
                <a:cs typeface="Times New Roman"/>
              </a:rPr>
              <a:t>(...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spc="-25" dirty="0">
                <a:latin typeface="Times New Roman"/>
                <a:cs typeface="Times New Roman"/>
              </a:rPr>
              <a:t>[</a:t>
            </a:r>
            <a:r>
              <a:rPr sz="2200" spc="-15" dirty="0">
                <a:latin typeface="GlagolicaBulgarian1"/>
                <a:cs typeface="GlagolicaBulgarian1"/>
              </a:rPr>
              <a:t>ó</a:t>
            </a:r>
            <a:r>
              <a:rPr sz="2200" spc="-35" dirty="0">
                <a:latin typeface="Times New Roman"/>
                <a:cs typeface="Times New Roman"/>
              </a:rPr>
              <a:t>]</a:t>
            </a:r>
            <a:r>
              <a:rPr sz="2200" spc="-15" dirty="0">
                <a:latin typeface="GlagolicaBulgarian1"/>
                <a:cs typeface="GlagolicaBulgarian1"/>
              </a:rPr>
              <a:t>ñò</a:t>
            </a:r>
            <a:r>
              <a:rPr sz="2200" spc="-10" dirty="0">
                <a:latin typeface="Times New Roman"/>
                <a:cs typeface="Times New Roman"/>
              </a:rPr>
              <a:t>(...)</a:t>
            </a:r>
            <a:endParaRPr sz="2200">
              <a:latin typeface="Times New Roman"/>
              <a:cs typeface="Times New Roman"/>
            </a:endParaRPr>
          </a:p>
          <a:p>
            <a:pPr marL="220979">
              <a:lnSpc>
                <a:spcPct val="100000"/>
              </a:lnSpc>
              <a:spcBef>
                <a:spcPts val="530"/>
              </a:spcBef>
            </a:pPr>
            <a:r>
              <a:rPr sz="2200" spc="-10" dirty="0">
                <a:latin typeface="Times New Roman"/>
                <a:cs typeface="Times New Roman"/>
              </a:rPr>
              <a:t>(...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spc="-15" dirty="0">
                <a:latin typeface="GlagolicaBulgarian1"/>
                <a:cs typeface="GlagolicaBulgarian1"/>
              </a:rPr>
              <a:t>ва</a:t>
            </a:r>
            <a:r>
              <a:rPr sz="2200" spc="-20" dirty="0">
                <a:latin typeface="GlagolicaBulgarian1"/>
                <a:cs typeface="GlagolicaBulgarian1"/>
              </a:rPr>
              <a:t>р</a:t>
            </a:r>
            <a:r>
              <a:rPr sz="2200" spc="-15" dirty="0">
                <a:latin typeface="GlagolicaBulgarian1"/>
                <a:cs typeface="GlagolicaBulgarian1"/>
              </a:rPr>
              <a:t>ú</a:t>
            </a:r>
            <a:r>
              <a:rPr sz="2200" spc="-25" dirty="0">
                <a:latin typeface="GlagolicaBulgarian1"/>
                <a:cs typeface="GlagolicaBulgarian1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(...)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474006" y="2680263"/>
            <a:ext cx="2987675" cy="1062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ири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рансл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терација:</a:t>
            </a:r>
            <a:endParaRPr sz="2000">
              <a:latin typeface="Times New Roman"/>
              <a:cs typeface="Times New Roman"/>
            </a:endParaRPr>
          </a:p>
          <a:p>
            <a:pPr marL="333375">
              <a:lnSpc>
                <a:spcPct val="100000"/>
              </a:lnSpc>
              <a:spcBef>
                <a:spcPts val="350"/>
              </a:spcBef>
            </a:pPr>
            <a:r>
              <a:rPr sz="2200" spc="-10" dirty="0">
                <a:latin typeface="Times New Roman"/>
                <a:cs typeface="Times New Roman"/>
              </a:rPr>
              <a:t>(...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spc="-25" dirty="0">
                <a:latin typeface="Times New Roman"/>
                <a:cs typeface="Times New Roman"/>
              </a:rPr>
              <a:t>[</a:t>
            </a:r>
            <a:r>
              <a:rPr sz="2200" spc="-15" dirty="0">
                <a:latin typeface="Klim"/>
                <a:cs typeface="Klim"/>
              </a:rPr>
              <a:t>u</a:t>
            </a:r>
            <a:r>
              <a:rPr sz="2200" spc="-35" dirty="0">
                <a:latin typeface="Times New Roman"/>
                <a:cs typeface="Times New Roman"/>
              </a:rPr>
              <a:t>]</a:t>
            </a:r>
            <a:r>
              <a:rPr sz="2200" spc="-20" dirty="0">
                <a:latin typeface="Klim"/>
                <a:cs typeface="Klim"/>
              </a:rPr>
              <a:t>st</a:t>
            </a:r>
            <a:r>
              <a:rPr sz="2200" spc="-10" dirty="0">
                <a:latin typeface="Times New Roman"/>
                <a:cs typeface="Times New Roman"/>
              </a:rPr>
              <a:t>(...)</a:t>
            </a:r>
            <a:endParaRPr sz="2200">
              <a:latin typeface="Times New Roman"/>
              <a:cs typeface="Times New Roman"/>
            </a:endParaRPr>
          </a:p>
          <a:p>
            <a:pPr marL="380365">
              <a:lnSpc>
                <a:spcPct val="100000"/>
              </a:lnSpc>
              <a:spcBef>
                <a:spcPts val="530"/>
              </a:spcBef>
            </a:pPr>
            <a:r>
              <a:rPr sz="2200" spc="-10" dirty="0">
                <a:latin typeface="Times New Roman"/>
                <a:cs typeface="Times New Roman"/>
              </a:rPr>
              <a:t>(...)</a:t>
            </a:r>
            <a:r>
              <a:rPr sz="2200" spc="-15" dirty="0">
                <a:latin typeface="Klim"/>
                <a:cs typeface="Klim"/>
              </a:rPr>
              <a:t>var7</a:t>
            </a:r>
            <a:r>
              <a:rPr sz="2200" spc="-5" dirty="0">
                <a:latin typeface="Klim"/>
                <a:cs typeface="Klim"/>
              </a:rPr>
              <a:t>v</a:t>
            </a:r>
            <a:r>
              <a:rPr sz="2200" spc="-10" dirty="0">
                <a:latin typeface="Times New Roman"/>
                <a:cs typeface="Times New Roman"/>
              </a:rPr>
              <a:t>(...)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50240" y="4241234"/>
            <a:ext cx="2311400" cy="372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0665" algn="l"/>
              </a:tabLst>
            </a:pPr>
            <a:r>
              <a:rPr sz="2200" spc="-10" dirty="0">
                <a:solidFill>
                  <a:srgbClr val="A9A47B"/>
                </a:solidFill>
                <a:latin typeface="Arial"/>
                <a:cs typeface="Arial"/>
              </a:rPr>
              <a:t>•	</a:t>
            </a:r>
            <a:r>
              <a:rPr sz="2200" spc="-15" dirty="0">
                <a:latin typeface="GlagolicaBulgarian1"/>
                <a:cs typeface="GlagolicaBulgarian1"/>
              </a:rPr>
              <a:t>ñÿр</a:t>
            </a:r>
            <a:r>
              <a:rPr sz="2200" spc="-25" dirty="0">
                <a:latin typeface="Times New Roman"/>
                <a:cs typeface="Times New Roman"/>
              </a:rPr>
              <a:t>[</a:t>
            </a:r>
            <a:r>
              <a:rPr sz="2200" spc="-15" dirty="0">
                <a:latin typeface="GlagolicaBulgarian1"/>
                <a:cs typeface="GlagolicaBulgarian1"/>
              </a:rPr>
              <a:t>ú</a:t>
            </a:r>
            <a:r>
              <a:rPr sz="2200" spc="-10" dirty="0">
                <a:latin typeface="Times New Roman"/>
                <a:cs typeface="Times New Roman"/>
              </a:rPr>
              <a:t>]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(...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/--</a:t>
            </a:r>
            <a:r>
              <a:rPr sz="2200" spc="-15" dirty="0">
                <a:latin typeface="GlagolicaBulgarian1"/>
                <a:cs typeface="GlagolicaBulgarian1"/>
              </a:rPr>
              <a:t>ö</a:t>
            </a:r>
            <a:r>
              <a:rPr sz="2200" spc="-10" dirty="0">
                <a:latin typeface="Times New Roman"/>
                <a:cs typeface="Times New Roman"/>
              </a:rPr>
              <a:t>(...)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18330" y="4193048"/>
            <a:ext cx="1920875" cy="354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20" dirty="0">
                <a:latin typeface="Klim"/>
                <a:cs typeface="Klim"/>
              </a:rPr>
              <a:t>s5</a:t>
            </a:r>
            <a:r>
              <a:rPr sz="2200" spc="-5" dirty="0">
                <a:latin typeface="Klim"/>
                <a:cs typeface="Klim"/>
              </a:rPr>
              <a:t>r</a:t>
            </a:r>
            <a:r>
              <a:rPr sz="2200" spc="-25" dirty="0">
                <a:latin typeface="Times New Roman"/>
                <a:cs typeface="Times New Roman"/>
              </a:rPr>
              <a:t>[</a:t>
            </a:r>
            <a:r>
              <a:rPr sz="2200" spc="-20" dirty="0">
                <a:latin typeface="Klim"/>
                <a:cs typeface="Klim"/>
              </a:rPr>
              <a:t>7</a:t>
            </a:r>
            <a:r>
              <a:rPr sz="2200" spc="-35" dirty="0">
                <a:latin typeface="Times New Roman"/>
                <a:cs typeface="Times New Roman"/>
              </a:rPr>
              <a:t>]</a:t>
            </a:r>
            <a:r>
              <a:rPr sz="2200" spc="-10" dirty="0">
                <a:latin typeface="Times New Roman"/>
                <a:cs typeface="Times New Roman"/>
              </a:rPr>
              <a:t>(...</a:t>
            </a:r>
            <a:r>
              <a:rPr sz="2200" spc="-5" dirty="0">
                <a:latin typeface="Times New Roman"/>
                <a:cs typeface="Times New Roman"/>
              </a:rPr>
              <a:t>)</a:t>
            </a:r>
            <a:r>
              <a:rPr sz="2200" spc="-10" dirty="0">
                <a:latin typeface="Times New Roman"/>
                <a:cs typeface="Times New Roman"/>
              </a:rPr>
              <a:t>/</a:t>
            </a:r>
            <a:r>
              <a:rPr sz="2200" dirty="0">
                <a:latin typeface="Times New Roman"/>
                <a:cs typeface="Times New Roman"/>
              </a:rPr>
              <a:t>-</a:t>
            </a:r>
            <a:r>
              <a:rPr sz="2200" spc="-10" dirty="0">
                <a:latin typeface="Times New Roman"/>
                <a:cs typeface="Times New Roman"/>
              </a:rPr>
              <a:t>-</a:t>
            </a:r>
            <a:r>
              <a:rPr sz="2200" spc="-10" dirty="0">
                <a:latin typeface="Klim"/>
                <a:cs typeface="Klim"/>
              </a:rPr>
              <a:t>c</a:t>
            </a:r>
            <a:r>
              <a:rPr sz="2200" spc="-10" dirty="0">
                <a:latin typeface="Times New Roman"/>
                <a:cs typeface="Times New Roman"/>
              </a:rPr>
              <a:t>(...)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0240" y="5021516"/>
            <a:ext cx="6476365" cy="119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жу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</a:t>
            </a:r>
            <a:r>
              <a:rPr sz="2000" spc="-4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амо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овна 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реба.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ис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ишу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з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арги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ите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ра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описте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ри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д),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ерамички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адови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д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ашна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реба.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3600" spc="-100" dirty="0">
                <a:latin typeface="Times New Roman"/>
                <a:cs typeface="Times New Roman"/>
              </a:rPr>
              <a:t>К</a:t>
            </a:r>
            <a:r>
              <a:rPr sz="3600" spc="-90" dirty="0">
                <a:latin typeface="Times New Roman"/>
                <a:cs typeface="Times New Roman"/>
              </a:rPr>
              <a:t>и</a:t>
            </a:r>
            <a:r>
              <a:rPr sz="3600" spc="-100" dirty="0">
                <a:latin typeface="Times New Roman"/>
                <a:cs typeface="Times New Roman"/>
              </a:rPr>
              <a:t>р</a:t>
            </a:r>
            <a:r>
              <a:rPr sz="3600" spc="-90" dirty="0">
                <a:latin typeface="Times New Roman"/>
                <a:cs typeface="Times New Roman"/>
              </a:rPr>
              <a:t>и</a:t>
            </a:r>
            <a:r>
              <a:rPr sz="3600" spc="-95" dirty="0">
                <a:latin typeface="Times New Roman"/>
                <a:cs typeface="Times New Roman"/>
              </a:rPr>
              <a:t>л</a:t>
            </a:r>
            <a:r>
              <a:rPr sz="3600" spc="-105" dirty="0">
                <a:latin typeface="Times New Roman"/>
                <a:cs typeface="Times New Roman"/>
              </a:rPr>
              <a:t>иц</a:t>
            </a:r>
            <a:r>
              <a:rPr sz="3600" dirty="0">
                <a:latin typeface="Times New Roman"/>
                <a:cs typeface="Times New Roman"/>
              </a:rPr>
              <a:t>а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2606"/>
            <a:ext cx="7299325" cy="406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77800" indent="-228600" algn="just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еми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-25" dirty="0">
                <a:latin typeface="Times New Roman"/>
                <a:cs typeface="Times New Roman"/>
              </a:rPr>
              <a:t>от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исмо (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 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н,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дви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 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време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15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 о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лу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а.</a:t>
            </a:r>
            <a:endParaRPr sz="2000">
              <a:latin typeface="Times New Roman"/>
              <a:cs typeface="Times New Roman"/>
            </a:endParaRPr>
          </a:p>
          <a:p>
            <a:pPr marL="241300" marR="26733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8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ште </a:t>
            </a:r>
            <a:r>
              <a:rPr sz="2000" spc="-6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кра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-7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ете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ш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 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прет</a:t>
            </a:r>
            <a:r>
              <a:rPr sz="2000" spc="-70" dirty="0">
                <a:latin typeface="Times New Roman"/>
                <a:cs typeface="Times New Roman"/>
              </a:rPr>
              <a:t>х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дно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4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лс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-к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рилски 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стир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Св. 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100" dirty="0">
                <a:latin typeface="Times New Roman"/>
                <a:cs typeface="Times New Roman"/>
              </a:rPr>
              <a:t>а</a:t>
            </a:r>
            <a:r>
              <a:rPr sz="2000" spc="-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 и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кири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графс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 с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3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и,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ам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ови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9</a:t>
            </a:r>
            <a:r>
              <a:rPr sz="2000" spc="5" dirty="0">
                <a:latin typeface="Times New Roman"/>
                <a:cs typeface="Times New Roman"/>
              </a:rPr>
              <a:t>3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Би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spc="-10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сл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дно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-7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на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донија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ек. За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најс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ар ра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опис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сме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Д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бр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иро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4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е.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Сме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 би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 извр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ена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днаш,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рагите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опис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: О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аф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ри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ри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фра</a:t>
            </a:r>
            <a:r>
              <a:rPr sz="2000" spc="-3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мент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ри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др.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2606"/>
            <a:ext cx="7116445" cy="46716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93345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см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ги сл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диме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ите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јази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3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фон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ло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иј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„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ир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ови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–XII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в.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 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еж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рег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5" dirty="0">
                <a:latin typeface="Times New Roman"/>
                <a:cs typeface="Times New Roman"/>
              </a:rPr>
              <a:t>њ</a:t>
            </a:r>
            <a:r>
              <a:rPr sz="2000" dirty="0">
                <a:latin typeface="Times New Roman"/>
                <a:cs typeface="Times New Roman"/>
              </a:rPr>
              <a:t>е на о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ограф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бра</a:t>
            </a:r>
            <a:r>
              <a:rPr sz="2000" spc="-1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но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тите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из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ово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т“(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1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10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5</a:t>
            </a:r>
            <a:r>
              <a:rPr sz="2000" spc="5" dirty="0">
                <a:latin typeface="Times New Roman"/>
                <a:cs typeface="Times New Roman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  <a:buClr>
                <a:srgbClr val="A9A47B"/>
              </a:buClr>
              <a:buFont typeface="Arial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306070" algn="l"/>
              </a:tabLst>
            </a:pP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ир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р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фо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мир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 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а)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 знаци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 н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фоне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пр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 р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spc="-40" dirty="0">
                <a:latin typeface="Times New Roman"/>
                <a:cs typeface="Times New Roman"/>
              </a:rPr>
              <a:t>з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овие пр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нал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ж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нов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9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чин на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ите.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епал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зац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оните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си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дразиле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исм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при ш</a:t>
            </a:r>
            <a:r>
              <a:rPr sz="2000" spc="-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ло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мешање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совк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те,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тиран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2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 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 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збирање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амо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дна ер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 (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опис):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Д</a:t>
            </a:r>
            <a:r>
              <a:rPr sz="2000" spc="5" dirty="0">
                <a:latin typeface="Times New Roman"/>
                <a:cs typeface="Times New Roman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бр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иро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4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исти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амо јер,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амо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јор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  <a:tabLst>
                <a:tab pos="1524000" algn="l"/>
              </a:tabLst>
            </a:pPr>
            <a:r>
              <a:rPr sz="2800" spc="-125" dirty="0">
                <a:latin typeface="Times New Roman"/>
                <a:cs typeface="Times New Roman"/>
              </a:rPr>
              <a:t>X</a:t>
            </a:r>
            <a:r>
              <a:rPr sz="2800" spc="-105" dirty="0">
                <a:latin typeface="Times New Roman"/>
                <a:cs typeface="Times New Roman"/>
              </a:rPr>
              <a:t>I</a:t>
            </a:r>
            <a:r>
              <a:rPr sz="2800" spc="-25" dirty="0">
                <a:latin typeface="Times New Roman"/>
                <a:cs typeface="Times New Roman"/>
              </a:rPr>
              <a:t>V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в</a:t>
            </a:r>
            <a:r>
              <a:rPr sz="2800" spc="-120" dirty="0">
                <a:latin typeface="Times New Roman"/>
                <a:cs typeface="Times New Roman"/>
              </a:rPr>
              <a:t>е</a:t>
            </a:r>
            <a:r>
              <a:rPr sz="2800" spc="-15" dirty="0">
                <a:latin typeface="Times New Roman"/>
                <a:cs typeface="Times New Roman"/>
              </a:rPr>
              <a:t>к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: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10" dirty="0">
                <a:latin typeface="Times New Roman"/>
                <a:cs typeface="Times New Roman"/>
              </a:rPr>
              <a:t>н</a:t>
            </a:r>
            <a:r>
              <a:rPr sz="2800" spc="-155" dirty="0">
                <a:latin typeface="Times New Roman"/>
                <a:cs typeface="Times New Roman"/>
              </a:rPr>
              <a:t>а</a:t>
            </a:r>
            <a:r>
              <a:rPr sz="2800" spc="-110" dirty="0">
                <a:latin typeface="Times New Roman"/>
                <a:cs typeface="Times New Roman"/>
              </a:rPr>
              <a:t>п</a:t>
            </a:r>
            <a:r>
              <a:rPr sz="2800" spc="-105" dirty="0">
                <a:latin typeface="Times New Roman"/>
                <a:cs typeface="Times New Roman"/>
              </a:rPr>
              <a:t>у</a:t>
            </a:r>
            <a:r>
              <a:rPr sz="2800" spc="-130" dirty="0">
                <a:latin typeface="Times New Roman"/>
                <a:cs typeface="Times New Roman"/>
              </a:rPr>
              <a:t>ш</a:t>
            </a:r>
            <a:r>
              <a:rPr sz="2800" spc="-75" dirty="0">
                <a:latin typeface="Times New Roman"/>
                <a:cs typeface="Times New Roman"/>
              </a:rPr>
              <a:t>т</a:t>
            </a:r>
            <a:r>
              <a:rPr sz="2800" spc="-125" dirty="0">
                <a:latin typeface="Times New Roman"/>
                <a:cs typeface="Times New Roman"/>
              </a:rPr>
              <a:t>ањ</a:t>
            </a:r>
            <a:r>
              <a:rPr sz="2800" spc="-15" dirty="0">
                <a:latin typeface="Times New Roman"/>
                <a:cs typeface="Times New Roman"/>
              </a:rPr>
              <a:t>е</a:t>
            </a:r>
            <a:r>
              <a:rPr sz="2800" spc="-22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н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20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ју</a:t>
            </a:r>
            <a:r>
              <a:rPr sz="2800" spc="-120" dirty="0">
                <a:latin typeface="Times New Roman"/>
                <a:cs typeface="Times New Roman"/>
              </a:rPr>
              <a:t>с</a:t>
            </a:r>
            <a:r>
              <a:rPr sz="2800" spc="-105" dirty="0">
                <a:latin typeface="Times New Roman"/>
                <a:cs typeface="Times New Roman"/>
              </a:rPr>
              <a:t>о</a:t>
            </a:r>
            <a:r>
              <a:rPr sz="2800" spc="-110" dirty="0">
                <a:latin typeface="Times New Roman"/>
                <a:cs typeface="Times New Roman"/>
              </a:rPr>
              <a:t>ви</a:t>
            </a:r>
            <a:r>
              <a:rPr sz="2800" spc="-155" dirty="0">
                <a:latin typeface="Times New Roman"/>
                <a:cs typeface="Times New Roman"/>
              </a:rPr>
              <a:t>о</a:t>
            </a:r>
            <a:r>
              <a:rPr sz="2800" spc="-15" dirty="0">
                <a:latin typeface="Times New Roman"/>
                <a:cs typeface="Times New Roman"/>
              </a:rPr>
              <a:t>т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п</a:t>
            </a:r>
            <a:r>
              <a:rPr sz="2800" spc="-105" dirty="0">
                <a:latin typeface="Times New Roman"/>
                <a:cs typeface="Times New Roman"/>
              </a:rPr>
              <a:t>р</a:t>
            </a:r>
            <a:r>
              <a:rPr sz="2800" spc="-120" dirty="0">
                <a:latin typeface="Times New Roman"/>
                <a:cs typeface="Times New Roman"/>
              </a:rPr>
              <a:t>а</a:t>
            </a:r>
            <a:r>
              <a:rPr sz="2800" spc="-140" dirty="0">
                <a:latin typeface="Times New Roman"/>
                <a:cs typeface="Times New Roman"/>
              </a:rPr>
              <a:t>в</a:t>
            </a:r>
            <a:r>
              <a:rPr sz="2800" spc="-105" dirty="0">
                <a:latin typeface="Times New Roman"/>
                <a:cs typeface="Times New Roman"/>
              </a:rPr>
              <a:t>о</a:t>
            </a:r>
            <a:r>
              <a:rPr sz="2800" spc="-110" dirty="0">
                <a:latin typeface="Times New Roman"/>
                <a:cs typeface="Times New Roman"/>
              </a:rPr>
              <a:t>пи</a:t>
            </a:r>
            <a:r>
              <a:rPr sz="2800" spc="-15" dirty="0">
                <a:latin typeface="Times New Roman"/>
                <a:cs typeface="Times New Roman"/>
              </a:rPr>
              <a:t>с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7231"/>
            <a:ext cx="6766559" cy="2787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5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XIV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2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ога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наметн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 српс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-3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дакција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10" dirty="0">
                <a:latin typeface="Times New Roman"/>
                <a:cs typeface="Times New Roman"/>
              </a:rPr>
              <a:t> цр</a:t>
            </a:r>
            <a:r>
              <a:rPr sz="2200" spc="-120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овн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-15" dirty="0">
                <a:latin typeface="Times New Roman"/>
                <a:cs typeface="Times New Roman"/>
              </a:rPr>
              <a:t>ки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7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сови</a:t>
            </a:r>
            <a:r>
              <a:rPr sz="2200" spc="-4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</a:t>
            </a:r>
            <a:r>
              <a:rPr sz="2200" spc="-15" dirty="0">
                <a:latin typeface="Times New Roman"/>
                <a:cs typeface="Times New Roman"/>
              </a:rPr>
              <a:t>пра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опис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30" dirty="0">
                <a:latin typeface="Times New Roman"/>
                <a:cs typeface="Times New Roman"/>
              </a:rPr>
              <a:t>з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-5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а, ј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совите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знаци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(за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наз</a:t>
            </a:r>
            <a:r>
              <a:rPr sz="220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лните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45" dirty="0">
                <a:latin typeface="Times New Roman"/>
                <a:cs typeface="Times New Roman"/>
              </a:rPr>
              <a:t>к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ли)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биле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зам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нети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10" dirty="0">
                <a:latin typeface="Times New Roman"/>
                <a:cs typeface="Times New Roman"/>
              </a:rPr>
              <a:t> знаци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нена</a:t>
            </a:r>
            <a:r>
              <a:rPr sz="2200" spc="-20" dirty="0">
                <a:latin typeface="Times New Roman"/>
                <a:cs typeface="Times New Roman"/>
              </a:rPr>
              <a:t>з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лни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45" dirty="0">
                <a:latin typeface="Times New Roman"/>
                <a:cs typeface="Times New Roman"/>
              </a:rPr>
              <a:t>к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ли.</a:t>
            </a:r>
            <a:endParaRPr sz="2200">
              <a:latin typeface="Times New Roman"/>
              <a:cs typeface="Times New Roman"/>
            </a:endParaRPr>
          </a:p>
          <a:p>
            <a:pPr marL="241300" marR="257175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те</a:t>
            </a:r>
            <a:r>
              <a:rPr sz="2200" spc="-8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овите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нар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ден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ара</a:t>
            </a:r>
            <a:r>
              <a:rPr sz="2200" spc="-4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тер,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</a:t>
            </a:r>
            <a:r>
              <a:rPr sz="2200" spc="-45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писи,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тписи,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дици,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чн</a:t>
            </a:r>
            <a:r>
              <a:rPr sz="2200" spc="-5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8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еќе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време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35" dirty="0">
                <a:latin typeface="Times New Roman"/>
                <a:cs typeface="Times New Roman"/>
              </a:rPr>
              <a:t>м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ис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де</a:t>
            </a:r>
            <a:r>
              <a:rPr sz="2200" spc="-20" dirty="0">
                <a:latin typeface="Times New Roman"/>
                <a:cs typeface="Times New Roman"/>
              </a:rPr>
              <a:t>ење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г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10" dirty="0">
                <a:latin typeface="Times New Roman"/>
                <a:cs typeface="Times New Roman"/>
              </a:rPr>
              <a:t>р.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9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знаци:</a:t>
            </a:r>
            <a:endParaRPr sz="2200">
              <a:latin typeface="Times New Roman"/>
              <a:cs typeface="Times New Roman"/>
            </a:endParaRPr>
          </a:p>
          <a:p>
            <a:pPr marL="220979">
              <a:lnSpc>
                <a:spcPct val="100000"/>
              </a:lnSpc>
              <a:spcBef>
                <a:spcPts val="525"/>
              </a:spcBef>
            </a:pPr>
            <a:r>
              <a:rPr sz="2200" spc="-15" dirty="0">
                <a:latin typeface="Times New Roman"/>
                <a:cs typeface="Times New Roman"/>
              </a:rPr>
              <a:t>ћ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(за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ќ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ѓ)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џ.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800" spc="-125" dirty="0">
                <a:latin typeface="Times New Roman"/>
                <a:cs typeface="Times New Roman"/>
              </a:rPr>
              <a:t>XV</a:t>
            </a:r>
            <a:r>
              <a:rPr sz="2800" spc="-10" dirty="0">
                <a:latin typeface="Times New Roman"/>
                <a:cs typeface="Times New Roman"/>
              </a:rPr>
              <a:t>I</a:t>
            </a:r>
            <a:r>
              <a:rPr sz="2800" spc="-180" dirty="0">
                <a:latin typeface="Times New Roman"/>
                <a:cs typeface="Times New Roman"/>
              </a:rPr>
              <a:t> </a:t>
            </a:r>
            <a:r>
              <a:rPr sz="2800" spc="-125" dirty="0">
                <a:latin typeface="Times New Roman"/>
                <a:cs typeface="Times New Roman"/>
              </a:rPr>
              <a:t>в</a:t>
            </a:r>
            <a:r>
              <a:rPr sz="2800" spc="-120" dirty="0">
                <a:latin typeface="Times New Roman"/>
                <a:cs typeface="Times New Roman"/>
              </a:rPr>
              <a:t>е</a:t>
            </a:r>
            <a:r>
              <a:rPr sz="2800" spc="-15" dirty="0">
                <a:latin typeface="Times New Roman"/>
                <a:cs typeface="Times New Roman"/>
              </a:rPr>
              <a:t>к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:</a:t>
            </a:r>
            <a:r>
              <a:rPr sz="2800" spc="-19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п</a:t>
            </a:r>
            <a:r>
              <a:rPr sz="2800" spc="-105" dirty="0">
                <a:latin typeface="Times New Roman"/>
                <a:cs typeface="Times New Roman"/>
              </a:rPr>
              <a:t>р</a:t>
            </a:r>
            <a:r>
              <a:rPr sz="2800" spc="-110" dirty="0">
                <a:latin typeface="Times New Roman"/>
                <a:cs typeface="Times New Roman"/>
              </a:rPr>
              <a:t>и</a:t>
            </a:r>
            <a:r>
              <a:rPr sz="2800" spc="-180" dirty="0">
                <a:latin typeface="Times New Roman"/>
                <a:cs typeface="Times New Roman"/>
              </a:rPr>
              <a:t>б</a:t>
            </a:r>
            <a:r>
              <a:rPr sz="2800" spc="-114" dirty="0">
                <a:latin typeface="Times New Roman"/>
                <a:cs typeface="Times New Roman"/>
              </a:rPr>
              <a:t>л</a:t>
            </a:r>
            <a:r>
              <a:rPr sz="2800" spc="-110" dirty="0">
                <a:latin typeface="Times New Roman"/>
                <a:cs typeface="Times New Roman"/>
              </a:rPr>
              <a:t>и</a:t>
            </a:r>
            <a:r>
              <a:rPr sz="2800" spc="-114" dirty="0">
                <a:latin typeface="Times New Roman"/>
                <a:cs typeface="Times New Roman"/>
              </a:rPr>
              <a:t>ж</a:t>
            </a:r>
            <a:r>
              <a:rPr sz="2800" spc="-105" dirty="0">
                <a:latin typeface="Times New Roman"/>
                <a:cs typeface="Times New Roman"/>
              </a:rPr>
              <a:t>у</a:t>
            </a:r>
            <a:r>
              <a:rPr sz="2800" spc="-150" dirty="0">
                <a:latin typeface="Times New Roman"/>
                <a:cs typeface="Times New Roman"/>
              </a:rPr>
              <a:t>в</a:t>
            </a:r>
            <a:r>
              <a:rPr sz="2800" spc="-125" dirty="0">
                <a:latin typeface="Times New Roman"/>
                <a:cs typeface="Times New Roman"/>
              </a:rPr>
              <a:t>ањ</a:t>
            </a:r>
            <a:r>
              <a:rPr sz="2800" spc="-15" dirty="0">
                <a:latin typeface="Times New Roman"/>
                <a:cs typeface="Times New Roman"/>
              </a:rPr>
              <a:t>е</a:t>
            </a:r>
            <a:r>
              <a:rPr sz="2800" spc="-240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д</a:t>
            </a:r>
            <a:r>
              <a:rPr sz="2800" spc="-15" dirty="0">
                <a:latin typeface="Times New Roman"/>
                <a:cs typeface="Times New Roman"/>
              </a:rPr>
              <a:t>о</a:t>
            </a:r>
            <a:r>
              <a:rPr sz="2800" spc="-204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н</a:t>
            </a:r>
            <a:r>
              <a:rPr sz="2800" spc="-120" dirty="0">
                <a:latin typeface="Times New Roman"/>
                <a:cs typeface="Times New Roman"/>
              </a:rPr>
              <a:t>а</a:t>
            </a:r>
            <a:r>
              <a:rPr sz="2800" spc="-105" dirty="0">
                <a:latin typeface="Times New Roman"/>
                <a:cs typeface="Times New Roman"/>
              </a:rPr>
              <a:t>р</a:t>
            </a:r>
            <a:r>
              <a:rPr sz="2800" spc="-190" dirty="0">
                <a:latin typeface="Times New Roman"/>
                <a:cs typeface="Times New Roman"/>
              </a:rPr>
              <a:t>о</a:t>
            </a:r>
            <a:r>
              <a:rPr sz="2800" spc="-110" dirty="0">
                <a:latin typeface="Times New Roman"/>
                <a:cs typeface="Times New Roman"/>
              </a:rPr>
              <a:t>дни</a:t>
            </a:r>
            <a:r>
              <a:rPr sz="2800" spc="-145" dirty="0">
                <a:latin typeface="Times New Roman"/>
                <a:cs typeface="Times New Roman"/>
              </a:rPr>
              <a:t>о</a:t>
            </a:r>
            <a:r>
              <a:rPr sz="2800" spc="-15" dirty="0">
                <a:latin typeface="Times New Roman"/>
                <a:cs typeface="Times New Roman"/>
              </a:rPr>
              <a:t>т</a:t>
            </a:r>
            <a:r>
              <a:rPr sz="2800" spc="-245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ј</a:t>
            </a:r>
            <a:r>
              <a:rPr sz="2800" spc="-120" dirty="0">
                <a:latin typeface="Times New Roman"/>
                <a:cs typeface="Times New Roman"/>
              </a:rPr>
              <a:t>а</a:t>
            </a:r>
            <a:r>
              <a:rPr sz="2800" spc="-110" dirty="0">
                <a:latin typeface="Times New Roman"/>
                <a:cs typeface="Times New Roman"/>
              </a:rPr>
              <a:t>зи</a:t>
            </a:r>
            <a:r>
              <a:rPr sz="2800" spc="-15" dirty="0">
                <a:latin typeface="Times New Roman"/>
                <a:cs typeface="Times New Roman"/>
              </a:rPr>
              <a:t>к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7231"/>
            <a:ext cx="7132320" cy="19831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ој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пери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д,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XVI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XVIII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ек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-50" dirty="0">
                <a:latin typeface="Times New Roman"/>
                <a:cs typeface="Times New Roman"/>
              </a:rPr>
              <a:t>б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30" dirty="0">
                <a:latin typeface="Times New Roman"/>
                <a:cs typeface="Times New Roman"/>
              </a:rPr>
              <a:t>ж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 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соврем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 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ни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јазик,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4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20" dirty="0">
                <a:latin typeface="Times New Roman"/>
                <a:cs typeface="Times New Roman"/>
              </a:rPr>
              <a:t>ш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10" dirty="0">
                <a:latin typeface="Times New Roman"/>
                <a:cs typeface="Times New Roman"/>
              </a:rPr>
              <a:t> цр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овн</a:t>
            </a:r>
            <a:r>
              <a:rPr sz="2200" spc="5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енски</a:t>
            </a:r>
            <a:r>
              <a:rPr sz="2200" spc="-4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к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при</a:t>
            </a:r>
            <a:r>
              <a:rPr sz="2200" spc="-80" dirty="0">
                <a:latin typeface="Times New Roman"/>
                <a:cs typeface="Times New Roman"/>
              </a:rPr>
              <a:t>б</a:t>
            </a:r>
            <a:r>
              <a:rPr sz="2200" spc="-15" dirty="0">
                <a:latin typeface="Times New Roman"/>
                <a:cs typeface="Times New Roman"/>
              </a:rPr>
              <a:t>ли</a:t>
            </a:r>
            <a:r>
              <a:rPr sz="2200" spc="-30" dirty="0">
                <a:latin typeface="Times New Roman"/>
                <a:cs typeface="Times New Roman"/>
              </a:rPr>
              <a:t>ж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нар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дни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јазик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у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</a:t>
            </a:r>
            <a:r>
              <a:rPr sz="2200" spc="-35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аскините,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ик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ешки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зборник,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0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5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чки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дик,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ле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арст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ениците,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миниите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35" dirty="0">
                <a:latin typeface="Times New Roman"/>
                <a:cs typeface="Times New Roman"/>
              </a:rPr>
              <a:t>р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г вид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лит</a:t>
            </a:r>
            <a:r>
              <a:rPr sz="2200" spc="-2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-70" dirty="0">
                <a:latin typeface="Times New Roman"/>
                <a:cs typeface="Times New Roman"/>
              </a:rPr>
              <a:t>а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ра.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3200" spc="-305" dirty="0">
                <a:latin typeface="Times New Roman"/>
                <a:cs typeface="Times New Roman"/>
              </a:rPr>
              <a:t>Г</a:t>
            </a:r>
            <a:r>
              <a:rPr sz="3200" spc="-180" dirty="0">
                <a:latin typeface="Times New Roman"/>
                <a:cs typeface="Times New Roman"/>
              </a:rPr>
              <a:t>р</a:t>
            </a:r>
            <a:r>
              <a:rPr sz="3200" spc="-100" dirty="0">
                <a:latin typeface="Times New Roman"/>
                <a:cs typeface="Times New Roman"/>
              </a:rPr>
              <a:t>ч</a:t>
            </a:r>
            <a:r>
              <a:rPr sz="3200" spc="-265" dirty="0">
                <a:latin typeface="Times New Roman"/>
                <a:cs typeface="Times New Roman"/>
              </a:rPr>
              <a:t>к</a:t>
            </a:r>
            <a:r>
              <a:rPr sz="3200" dirty="0">
                <a:latin typeface="Times New Roman"/>
                <a:cs typeface="Times New Roman"/>
              </a:rPr>
              <a:t>о</a:t>
            </a:r>
            <a:r>
              <a:rPr sz="3200" spc="-220" dirty="0">
                <a:latin typeface="Times New Roman"/>
                <a:cs typeface="Times New Roman"/>
              </a:rPr>
              <a:t> </a:t>
            </a:r>
            <a:r>
              <a:rPr sz="3200" spc="-100" dirty="0">
                <a:latin typeface="Times New Roman"/>
                <a:cs typeface="Times New Roman"/>
              </a:rPr>
              <a:t>пи</a:t>
            </a:r>
            <a:r>
              <a:rPr sz="3200" spc="-95" dirty="0">
                <a:latin typeface="Times New Roman"/>
                <a:cs typeface="Times New Roman"/>
              </a:rPr>
              <a:t>с</a:t>
            </a:r>
            <a:r>
              <a:rPr sz="3200" spc="-100" dirty="0">
                <a:latin typeface="Times New Roman"/>
                <a:cs typeface="Times New Roman"/>
              </a:rPr>
              <a:t>м</a:t>
            </a:r>
            <a:r>
              <a:rPr sz="3200" dirty="0">
                <a:latin typeface="Times New Roman"/>
                <a:cs typeface="Times New Roman"/>
              </a:rPr>
              <a:t>о</a:t>
            </a:r>
            <a:r>
              <a:rPr sz="3200" spc="-229" dirty="0">
                <a:latin typeface="Times New Roman"/>
                <a:cs typeface="Times New Roman"/>
              </a:rPr>
              <a:t> </a:t>
            </a:r>
            <a:r>
              <a:rPr sz="3200" spc="-95" dirty="0">
                <a:latin typeface="Times New Roman"/>
                <a:cs typeface="Times New Roman"/>
              </a:rPr>
              <a:t>(XV</a:t>
            </a:r>
            <a:r>
              <a:rPr sz="3200" spc="-100" dirty="0">
                <a:latin typeface="Times New Roman"/>
                <a:cs typeface="Times New Roman"/>
              </a:rPr>
              <a:t>I</a:t>
            </a:r>
            <a:r>
              <a:rPr sz="3200" spc="-110" dirty="0">
                <a:latin typeface="Times New Roman"/>
                <a:cs typeface="Times New Roman"/>
              </a:rPr>
              <a:t>-</a:t>
            </a:r>
            <a:r>
              <a:rPr sz="3200" spc="-100" dirty="0">
                <a:latin typeface="Times New Roman"/>
                <a:cs typeface="Times New Roman"/>
              </a:rPr>
              <a:t>X</a:t>
            </a:r>
            <a:r>
              <a:rPr sz="3200" spc="-110" dirty="0">
                <a:latin typeface="Times New Roman"/>
                <a:cs typeface="Times New Roman"/>
              </a:rPr>
              <a:t>I</a:t>
            </a:r>
            <a:r>
              <a:rPr sz="3200" dirty="0">
                <a:latin typeface="Times New Roman"/>
                <a:cs typeface="Times New Roman"/>
              </a:rPr>
              <a:t>X</a:t>
            </a:r>
            <a:r>
              <a:rPr sz="3200" spc="-235" dirty="0">
                <a:latin typeface="Times New Roman"/>
                <a:cs typeface="Times New Roman"/>
              </a:rPr>
              <a:t> </a:t>
            </a:r>
            <a:r>
              <a:rPr sz="3200" spc="-125" dirty="0">
                <a:latin typeface="Times New Roman"/>
                <a:cs typeface="Times New Roman"/>
              </a:rPr>
              <a:t>в</a:t>
            </a:r>
            <a:r>
              <a:rPr sz="3200" spc="-95" dirty="0">
                <a:latin typeface="Times New Roman"/>
                <a:cs typeface="Times New Roman"/>
              </a:rPr>
              <a:t>ек</a:t>
            </a:r>
            <a:r>
              <a:rPr sz="320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7231"/>
            <a:ext cx="7205345" cy="3794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Прв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зн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те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ст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4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пишан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г</a:t>
            </a:r>
            <a:r>
              <a:rPr sz="2200" spc="-7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писмо</a:t>
            </a:r>
            <a:r>
              <a:rPr sz="2200" spc="-10" dirty="0">
                <a:latin typeface="Times New Roman"/>
                <a:cs typeface="Times New Roman"/>
              </a:rPr>
              <a:t> 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XVI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ек, р</a:t>
            </a:r>
            <a:r>
              <a:rPr sz="2200" spc="-15" dirty="0">
                <a:latin typeface="Times New Roman"/>
                <a:cs typeface="Times New Roman"/>
              </a:rPr>
              <a:t>eчнич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рс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о.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10" dirty="0">
                <a:latin typeface="Times New Roman"/>
                <a:cs typeface="Times New Roman"/>
              </a:rPr>
              <a:t> г</a:t>
            </a:r>
            <a:r>
              <a:rPr sz="2200" spc="-75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писмо</a:t>
            </a:r>
            <a:r>
              <a:rPr sz="2200" spc="-10" dirty="0">
                <a:latin typeface="Times New Roman"/>
                <a:cs typeface="Times New Roman"/>
              </a:rPr>
              <a:t> 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први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п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тен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те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ст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ор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х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идски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р), 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</a:t>
            </a:r>
            <a:r>
              <a:rPr sz="2200" spc="-50" dirty="0">
                <a:latin typeface="Times New Roman"/>
                <a:cs typeface="Times New Roman"/>
              </a:rPr>
              <a:t>к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пар</a:t>
            </a:r>
            <a:r>
              <a:rPr sz="2200" spc="5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ла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Четири</a:t>
            </a:r>
            <a:r>
              <a:rPr sz="2200" spc="-5" dirty="0">
                <a:latin typeface="Times New Roman"/>
                <a:cs typeface="Times New Roman"/>
              </a:rPr>
              <a:t>ј</a:t>
            </a:r>
            <a:r>
              <a:rPr sz="2200" spc="-15" dirty="0">
                <a:latin typeface="Times New Roman"/>
                <a:cs typeface="Times New Roman"/>
              </a:rPr>
              <a:t>азични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Даниил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80" dirty="0">
                <a:latin typeface="Times New Roman"/>
                <a:cs typeface="Times New Roman"/>
              </a:rPr>
              <a:t>М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ле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(пр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0" dirty="0">
                <a:latin typeface="Times New Roman"/>
                <a:cs typeface="Times New Roman"/>
              </a:rPr>
              <a:t>з</a:t>
            </a:r>
            <a:r>
              <a:rPr sz="2200" spc="-10" dirty="0">
                <a:latin typeface="Times New Roman"/>
                <a:cs typeface="Times New Roman"/>
              </a:rPr>
              <a:t>д.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1</a:t>
            </a:r>
            <a:r>
              <a:rPr sz="2200" spc="-10" dirty="0">
                <a:latin typeface="Times New Roman"/>
                <a:cs typeface="Times New Roman"/>
              </a:rPr>
              <a:t>7</a:t>
            </a:r>
            <a:r>
              <a:rPr sz="2200" spc="-15" dirty="0">
                <a:latin typeface="Times New Roman"/>
                <a:cs typeface="Times New Roman"/>
              </a:rPr>
              <a:t>9</a:t>
            </a:r>
            <a:r>
              <a:rPr sz="2200" spc="-10" dirty="0">
                <a:latin typeface="Times New Roman"/>
                <a:cs typeface="Times New Roman"/>
              </a:rPr>
              <a:t>4,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80" dirty="0">
                <a:latin typeface="Times New Roman"/>
                <a:cs typeface="Times New Roman"/>
              </a:rPr>
              <a:t>в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1</a:t>
            </a:r>
            <a:r>
              <a:rPr sz="2200" spc="-10" dirty="0">
                <a:latin typeface="Times New Roman"/>
                <a:cs typeface="Times New Roman"/>
              </a:rPr>
              <a:t>8</a:t>
            </a:r>
            <a:r>
              <a:rPr sz="2200" spc="-15" dirty="0">
                <a:latin typeface="Times New Roman"/>
                <a:cs typeface="Times New Roman"/>
              </a:rPr>
              <a:t>02 </a:t>
            </a:r>
            <a:r>
              <a:rPr sz="2200" spc="-70" dirty="0">
                <a:latin typeface="Times New Roman"/>
                <a:cs typeface="Times New Roman"/>
              </a:rPr>
              <a:t>го</a:t>
            </a:r>
            <a:r>
              <a:rPr sz="2200" spc="-10" dirty="0">
                <a:latin typeface="Times New Roman"/>
                <a:cs typeface="Times New Roman"/>
              </a:rPr>
              <a:t>д.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В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неција).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Clr>
                <a:srgbClr val="A9A47B"/>
              </a:buClr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41300" marR="102235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XIX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ек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било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еќе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обично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</a:t>
            </a:r>
            <a:r>
              <a:rPr sz="2200" spc="-10" dirty="0">
                <a:latin typeface="Times New Roman"/>
                <a:cs typeface="Times New Roman"/>
              </a:rPr>
              <a:t> те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ови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г</a:t>
            </a:r>
            <a:r>
              <a:rPr sz="2200" spc="-65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писмо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spc="-20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овиќ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1</a:t>
            </a:r>
            <a:r>
              <a:rPr sz="2200" spc="-10" dirty="0">
                <a:latin typeface="Times New Roman"/>
                <a:cs typeface="Times New Roman"/>
              </a:rPr>
              <a:t>9</a:t>
            </a:r>
            <a:r>
              <a:rPr sz="2200" spc="-15" dirty="0">
                <a:latin typeface="Times New Roman"/>
                <a:cs typeface="Times New Roman"/>
              </a:rPr>
              <a:t>7</a:t>
            </a:r>
            <a:r>
              <a:rPr sz="2200" spc="-10" dirty="0">
                <a:latin typeface="Times New Roman"/>
                <a:cs typeface="Times New Roman"/>
              </a:rPr>
              <a:t>1).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5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дно писмо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Ш</a:t>
            </a:r>
            <a:r>
              <a:rPr sz="2200" spc="1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5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аер,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5" dirty="0">
                <a:latin typeface="Times New Roman"/>
                <a:cs typeface="Times New Roman"/>
              </a:rPr>
              <a:t>з</a:t>
            </a:r>
            <a:r>
              <a:rPr sz="2200" spc="-15" dirty="0">
                <a:latin typeface="Times New Roman"/>
                <a:cs typeface="Times New Roman"/>
              </a:rPr>
              <a:t>да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0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Зб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рни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</a:t>
            </a:r>
            <a:r>
              <a:rPr sz="2200" spc="-15" dirty="0">
                <a:latin typeface="Times New Roman"/>
                <a:cs typeface="Times New Roman"/>
              </a:rPr>
              <a:t>на Мил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диновци,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дозн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ра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опис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 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ој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з</a:t>
            </a:r>
            <a:r>
              <a:rPr sz="2200" spc="-15" dirty="0">
                <a:latin typeface="Times New Roman"/>
                <a:cs typeface="Times New Roman"/>
              </a:rPr>
              <a:t>борник</a:t>
            </a:r>
            <a:r>
              <a:rPr sz="2200" spc="-10" dirty="0">
                <a:latin typeface="Times New Roman"/>
                <a:cs typeface="Times New Roman"/>
              </a:rPr>
              <a:t> бил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обитно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4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пишан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г</a:t>
            </a:r>
            <a:r>
              <a:rPr sz="2200" spc="-7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писмо.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7231"/>
            <a:ext cx="7070725" cy="298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3502660" algn="l"/>
              </a:tabLst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</a:t>
            </a:r>
            <a:r>
              <a:rPr sz="2200" spc="-25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жните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краиш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(Е</a:t>
            </a:r>
            <a:r>
              <a:rPr sz="2200" spc="-35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ејс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Ма</a:t>
            </a:r>
            <a:r>
              <a:rPr sz="2200" spc="-75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дони</a:t>
            </a:r>
            <a:r>
              <a:rPr sz="2200" spc="-5" dirty="0">
                <a:latin typeface="Times New Roman"/>
                <a:cs typeface="Times New Roman"/>
              </a:rPr>
              <a:t>ј</a:t>
            </a:r>
            <a:r>
              <a:rPr sz="2200" spc="-10" dirty="0">
                <a:latin typeface="Times New Roman"/>
                <a:cs typeface="Times New Roman"/>
              </a:rPr>
              <a:t>а)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10" dirty="0">
                <a:latin typeface="Times New Roman"/>
                <a:cs typeface="Times New Roman"/>
              </a:rPr>
              <a:t> г</a:t>
            </a:r>
            <a:r>
              <a:rPr sz="2200" spc="-75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писмо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spc="-5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ани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5" dirty="0">
                <a:latin typeface="Times New Roman"/>
                <a:cs typeface="Times New Roman"/>
              </a:rPr>
              <a:t>пре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-40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0" dirty="0">
                <a:latin typeface="Times New Roman"/>
                <a:cs typeface="Times New Roman"/>
              </a:rPr>
              <a:t>иј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 пра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емин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XVIII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XIX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ек: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они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 е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-40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ие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XVIII-XIX</a:t>
            </a:r>
            <a:r>
              <a:rPr sz="2200" spc="3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ек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http://ww</a:t>
            </a:r>
            <a:r>
              <a:rPr sz="2200" u="heavy" spc="-16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w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.helsinki.fi/~jslindst/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2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6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8</a:t>
            </a:r>
            <a:r>
              <a:rPr sz="2200" u="heavy" spc="2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85" dirty="0">
                <a:latin typeface="Times New Roman"/>
                <a:cs typeface="Times New Roman"/>
              </a:rPr>
              <a:t>К</a:t>
            </a:r>
            <a:r>
              <a:rPr sz="2200" spc="-95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кис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-40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ие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http://dr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m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j.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m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anu</a:t>
            </a:r>
            <a:r>
              <a:rPr sz="2200" u="heavy" spc="-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edu</a:t>
            </a:r>
            <a:r>
              <a:rPr sz="2200" u="heavy" spc="-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m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k/w</a:t>
            </a:r>
            <a:r>
              <a:rPr sz="2200" u="heavy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p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-content/uploads/2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18/02/0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1</a:t>
            </a:r>
            <a:r>
              <a:rPr sz="2200" u="heavy" spc="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-</a:t>
            </a:r>
            <a:r>
              <a:rPr sz="2200" spc="-1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Kula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kia.p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d</a:t>
            </a:r>
            <a:r>
              <a:rPr sz="2200" u="heavy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f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7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6</a:t>
            </a:r>
            <a:r>
              <a:rPr sz="2200" spc="-5" dirty="0">
                <a:latin typeface="Times New Roman"/>
                <a:cs typeface="Times New Roman"/>
              </a:rPr>
              <a:t>0</a:t>
            </a:r>
            <a:r>
              <a:rPr sz="2200" spc="-10" dirty="0">
                <a:latin typeface="Times New Roman"/>
                <a:cs typeface="Times New Roman"/>
              </a:rPr>
              <a:t>-</a:t>
            </a:r>
            <a:r>
              <a:rPr sz="2200" spc="-15" dirty="0">
                <a:latin typeface="Times New Roman"/>
                <a:cs typeface="Times New Roman"/>
              </a:rPr>
              <a:t>тите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го</a:t>
            </a:r>
            <a:r>
              <a:rPr sz="2200" spc="-15" dirty="0">
                <a:latin typeface="Times New Roman"/>
                <a:cs typeface="Times New Roman"/>
              </a:rPr>
              <a:t>дини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XIX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ек,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0" dirty="0">
                <a:latin typeface="Times New Roman"/>
                <a:cs typeface="Times New Roman"/>
              </a:rPr>
              <a:t>Т</a:t>
            </a:r>
            <a:r>
              <a:rPr sz="2200" spc="-35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лис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от</a:t>
            </a:r>
            <a:r>
              <a:rPr sz="2200" spc="-10" dirty="0">
                <a:latin typeface="Times New Roman"/>
                <a:cs typeface="Times New Roman"/>
              </a:rPr>
              <a:t>о, Бобо</a:t>
            </a:r>
            <a:r>
              <a:rPr sz="2200" spc="-15" dirty="0">
                <a:latin typeface="Times New Roman"/>
                <a:cs typeface="Times New Roman"/>
              </a:rPr>
              <a:t>шчанс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http://dr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m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j.</a:t>
            </a:r>
            <a:r>
              <a:rPr sz="2200" u="heavy" spc="-3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m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an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u.edu.</a:t>
            </a:r>
            <a:r>
              <a:rPr sz="2200" u="heavy" spc="-3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m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k/</a:t>
            </a:r>
            <a:r>
              <a:rPr sz="2200" u="heavy" spc="-2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w</a:t>
            </a:r>
            <a:r>
              <a:rPr sz="2200" u="heavy" spc="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p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-</a:t>
            </a:r>
            <a:r>
              <a:rPr sz="2200" spc="-1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co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ntent/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u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ploads/2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18/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2/000</a:t>
            </a:r>
            <a:r>
              <a:rPr sz="2200" u="heavy" spc="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9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-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An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dre-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Mazo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5"/>
              </a:rPr>
              <a:t>n.pdf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3200" spc="-100" dirty="0">
                <a:latin typeface="Times New Roman"/>
                <a:cs typeface="Times New Roman"/>
              </a:rPr>
              <a:t>Л</a:t>
            </a:r>
            <a:r>
              <a:rPr sz="3200" spc="-180" dirty="0">
                <a:latin typeface="Times New Roman"/>
                <a:cs typeface="Times New Roman"/>
              </a:rPr>
              <a:t>а</a:t>
            </a:r>
            <a:r>
              <a:rPr sz="3200" spc="-95" dirty="0">
                <a:latin typeface="Times New Roman"/>
                <a:cs typeface="Times New Roman"/>
              </a:rPr>
              <a:t>т</a:t>
            </a:r>
            <a:r>
              <a:rPr sz="3200" spc="-100" dirty="0">
                <a:latin typeface="Times New Roman"/>
                <a:cs typeface="Times New Roman"/>
              </a:rPr>
              <a:t>ини</a:t>
            </a:r>
            <a:r>
              <a:rPr sz="3200" spc="-110" dirty="0">
                <a:latin typeface="Times New Roman"/>
                <a:cs typeface="Times New Roman"/>
              </a:rPr>
              <a:t>ц</a:t>
            </a:r>
            <a:r>
              <a:rPr sz="3200" dirty="0">
                <a:latin typeface="Times New Roman"/>
                <a:cs typeface="Times New Roman"/>
              </a:rPr>
              <a:t>а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7231"/>
            <a:ext cx="7264400" cy="2988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60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рција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бил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4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пра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н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меѓ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нар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ден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притисок,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бид</a:t>
            </a:r>
            <a:r>
              <a:rPr sz="2200" spc="-10" dirty="0">
                <a:latin typeface="Times New Roman"/>
                <a:cs typeface="Times New Roman"/>
              </a:rPr>
              <a:t> да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</a:t>
            </a:r>
            <a:r>
              <a:rPr sz="2200" spc="-4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ја</a:t>
            </a:r>
            <a:r>
              <a:rPr sz="2200" spc="-20" dirty="0">
                <a:latin typeface="Times New Roman"/>
                <a:cs typeface="Times New Roman"/>
              </a:rPr>
              <a:t>з</a:t>
            </a:r>
            <a:r>
              <a:rPr sz="2200" spc="-15" dirty="0">
                <a:latin typeface="Times New Roman"/>
                <a:cs typeface="Times New Roman"/>
              </a:rPr>
              <a:t>ик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сновните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чилиш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-25" dirty="0">
                <a:latin typeface="Times New Roman"/>
                <a:cs typeface="Times New Roman"/>
              </a:rPr>
              <a:t>д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5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ребите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донскит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нар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Е</a:t>
            </a:r>
            <a:r>
              <a:rPr sz="2200" spc="-35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ејс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Ма</a:t>
            </a:r>
            <a:r>
              <a:rPr sz="2200" spc="-75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дони</a:t>
            </a:r>
            <a:r>
              <a:rPr sz="2200" spc="-5" dirty="0">
                <a:latin typeface="Times New Roman"/>
                <a:cs typeface="Times New Roman"/>
              </a:rPr>
              <a:t>ј</a:t>
            </a:r>
            <a:r>
              <a:rPr sz="2200" spc="-10" dirty="0">
                <a:latin typeface="Times New Roman"/>
                <a:cs typeface="Times New Roman"/>
              </a:rPr>
              <a:t>а.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цел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3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тина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1</a:t>
            </a:r>
            <a:r>
              <a:rPr sz="2200" spc="-10" dirty="0">
                <a:latin typeface="Times New Roman"/>
                <a:cs typeface="Times New Roman"/>
              </a:rPr>
              <a:t>9</a:t>
            </a:r>
            <a:r>
              <a:rPr sz="2200" spc="-15" dirty="0">
                <a:latin typeface="Times New Roman"/>
                <a:cs typeface="Times New Roman"/>
              </a:rPr>
              <a:t>25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го</a:t>
            </a:r>
            <a:r>
              <a:rPr sz="2200" spc="-10" dirty="0">
                <a:latin typeface="Times New Roman"/>
                <a:cs typeface="Times New Roman"/>
              </a:rPr>
              <a:t>д.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бил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тп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тен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i="1" spc="-50" dirty="0">
                <a:latin typeface="Times New Roman"/>
                <a:cs typeface="Times New Roman"/>
              </a:rPr>
              <a:t>А</a:t>
            </a:r>
            <a:r>
              <a:rPr sz="2200" i="1" spc="-15" dirty="0">
                <a:latin typeface="Times New Roman"/>
                <a:cs typeface="Times New Roman"/>
              </a:rPr>
              <a:t>бе</a:t>
            </a:r>
            <a:r>
              <a:rPr sz="2200" i="1" spc="40" dirty="0">
                <a:latin typeface="Times New Roman"/>
                <a:cs typeface="Times New Roman"/>
              </a:rPr>
              <a:t>ц</a:t>
            </a:r>
            <a:r>
              <a:rPr sz="2200" i="1" spc="-75" dirty="0">
                <a:latin typeface="Times New Roman"/>
                <a:cs typeface="Times New Roman"/>
              </a:rPr>
              <a:t>е</a:t>
            </a:r>
            <a:r>
              <a:rPr sz="2200" i="1" spc="-15" dirty="0">
                <a:latin typeface="Times New Roman"/>
                <a:cs typeface="Times New Roman"/>
              </a:rPr>
              <a:t>д</a:t>
            </a:r>
            <a:r>
              <a:rPr sz="2200" i="1" spc="-10" dirty="0">
                <a:latin typeface="Times New Roman"/>
                <a:cs typeface="Times New Roman"/>
              </a:rPr>
              <a:t>а</a:t>
            </a:r>
            <a:r>
              <a:rPr sz="2200" i="1" spc="-15" dirty="0">
                <a:latin typeface="Times New Roman"/>
                <a:cs typeface="Times New Roman"/>
              </a:rPr>
              <a:t>р</a:t>
            </a:r>
            <a:r>
              <a:rPr sz="2200" i="1" spc="-10" dirty="0">
                <a:latin typeface="Times New Roman"/>
                <a:cs typeface="Times New Roman"/>
              </a:rPr>
              <a:t>о</a:t>
            </a:r>
            <a:r>
              <a:rPr sz="2200" i="1" spc="-20" dirty="0">
                <a:latin typeface="Times New Roman"/>
                <a:cs typeface="Times New Roman"/>
              </a:rPr>
              <a:t>т</a:t>
            </a:r>
            <a:r>
              <a:rPr sz="2200" i="1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тиница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http://dr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j.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anu</a:t>
            </a:r>
            <a:r>
              <a:rPr sz="2200" u="heavy" spc="-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edu</a:t>
            </a:r>
            <a:r>
              <a:rPr sz="2200" u="heavy" spc="-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k/w</a:t>
            </a:r>
            <a:r>
              <a:rPr sz="2200" u="heavy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sz="2200" spc="-1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co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ntent/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u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ploads/2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18/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2/000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6</a:t>
            </a:r>
            <a:r>
              <a:rPr sz="2200" u="heavy" spc="-3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BECEDA</a:t>
            </a:r>
            <a:r>
              <a:rPr sz="2200" u="heavy" spc="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1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9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2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5.pdf</a:t>
            </a:r>
            <a:r>
              <a:rPr sz="2200" spc="-1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Засно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ц</a:t>
            </a:r>
            <a:r>
              <a:rPr sz="2200" spc="-35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ти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би</a:t>
            </a:r>
            <a:r>
              <a:rPr sz="2200" spc="-35" dirty="0">
                <a:latin typeface="Times New Roman"/>
                <a:cs typeface="Times New Roman"/>
              </a:rPr>
              <a:t>то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-15" dirty="0">
                <a:latin typeface="Times New Roman"/>
                <a:cs typeface="Times New Roman"/>
              </a:rPr>
              <a:t>ки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рински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но</a:t>
            </a:r>
            <a:r>
              <a:rPr sz="2200" spc="-10" dirty="0">
                <a:latin typeface="Times New Roman"/>
                <a:cs typeface="Times New Roman"/>
              </a:rPr>
              <a:t> не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бил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штен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5" dirty="0">
                <a:latin typeface="Times New Roman"/>
                <a:cs typeface="Times New Roman"/>
              </a:rPr>
              <a:t> у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реба.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74700"/>
            <a:ext cx="7620000" cy="1143000"/>
          </a:xfrm>
          <a:custGeom>
            <a:avLst/>
            <a:gdLst/>
            <a:ahLst/>
            <a:cxnLst/>
            <a:rect l="l" t="t" r="r" b="b"/>
            <a:pathLst>
              <a:path w="7620000" h="1143000">
                <a:moveTo>
                  <a:pt x="0" y="1143000"/>
                </a:moveTo>
                <a:lnTo>
                  <a:pt x="7620000" y="1143000"/>
                </a:lnTo>
                <a:lnTo>
                  <a:pt x="7620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525">
            <a:solidFill>
              <a:srgbClr val="A9A47B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5940" y="211681"/>
            <a:ext cx="6757034" cy="330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5" dirty="0">
                <a:latin typeface="Times New Roman"/>
                <a:cs typeface="Times New Roman"/>
              </a:rPr>
              <a:t>X</a:t>
            </a:r>
            <a:r>
              <a:rPr sz="2400" spc="-9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X</a:t>
            </a:r>
            <a:r>
              <a:rPr sz="2400" spc="-195" dirty="0">
                <a:latin typeface="Times New Roman"/>
                <a:cs typeface="Times New Roman"/>
              </a:rPr>
              <a:t> </a:t>
            </a:r>
            <a:r>
              <a:rPr sz="2400" spc="-114" dirty="0">
                <a:latin typeface="Times New Roman"/>
                <a:cs typeface="Times New Roman"/>
              </a:rPr>
              <a:t>в</a:t>
            </a:r>
            <a:r>
              <a:rPr sz="2400" spc="-95" dirty="0">
                <a:latin typeface="Times New Roman"/>
                <a:cs typeface="Times New Roman"/>
              </a:rPr>
              <a:t>е</a:t>
            </a:r>
            <a:r>
              <a:rPr sz="2400" spc="-100" dirty="0">
                <a:latin typeface="Times New Roman"/>
                <a:cs typeface="Times New Roman"/>
              </a:rPr>
              <a:t>к</a:t>
            </a:r>
            <a:r>
              <a:rPr sz="2400" dirty="0">
                <a:latin typeface="Times New Roman"/>
                <a:cs typeface="Times New Roman"/>
              </a:rPr>
              <a:t>:</a:t>
            </a:r>
            <a:r>
              <a:rPr sz="2400" spc="-225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п</a:t>
            </a:r>
            <a:r>
              <a:rPr sz="2400" spc="-40" dirty="0">
                <a:latin typeface="Times New Roman"/>
                <a:cs typeface="Times New Roman"/>
              </a:rPr>
              <a:t>о</a:t>
            </a:r>
            <a:r>
              <a:rPr sz="2400" spc="-95" dirty="0">
                <a:latin typeface="Times New Roman"/>
                <a:cs typeface="Times New Roman"/>
              </a:rPr>
              <a:t>с</a:t>
            </a:r>
            <a:r>
              <a:rPr sz="2400" spc="-105" dirty="0">
                <a:latin typeface="Times New Roman"/>
                <a:cs typeface="Times New Roman"/>
              </a:rPr>
              <a:t>т</a:t>
            </a:r>
            <a:r>
              <a:rPr sz="2400" spc="-95" dirty="0">
                <a:latin typeface="Times New Roman"/>
                <a:cs typeface="Times New Roman"/>
              </a:rPr>
              <a:t>е</a:t>
            </a:r>
            <a:r>
              <a:rPr sz="2400" spc="-100" dirty="0">
                <a:latin typeface="Times New Roman"/>
                <a:cs typeface="Times New Roman"/>
              </a:rPr>
              <a:t>п</a:t>
            </a:r>
            <a:r>
              <a:rPr sz="2400" spc="-95" dirty="0">
                <a:latin typeface="Times New Roman"/>
                <a:cs typeface="Times New Roman"/>
              </a:rPr>
              <a:t>е</a:t>
            </a:r>
            <a:r>
              <a:rPr sz="2400" spc="-100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о</a:t>
            </a:r>
            <a:r>
              <a:rPr sz="2400" spc="-229" dirty="0">
                <a:latin typeface="Times New Roman"/>
                <a:cs typeface="Times New Roman"/>
              </a:rPr>
              <a:t> </a:t>
            </a:r>
            <a:r>
              <a:rPr sz="2400" spc="-75" dirty="0">
                <a:latin typeface="Times New Roman"/>
                <a:cs typeface="Times New Roman"/>
              </a:rPr>
              <a:t>у</a:t>
            </a:r>
            <a:r>
              <a:rPr sz="2400" spc="-100" dirty="0">
                <a:latin typeface="Times New Roman"/>
                <a:cs typeface="Times New Roman"/>
              </a:rPr>
              <a:t>пр</a:t>
            </a:r>
            <a:r>
              <a:rPr sz="2400" spc="-40" dirty="0">
                <a:latin typeface="Times New Roman"/>
                <a:cs typeface="Times New Roman"/>
              </a:rPr>
              <a:t>о</a:t>
            </a:r>
            <a:r>
              <a:rPr sz="2400" spc="-110" dirty="0">
                <a:latin typeface="Times New Roman"/>
                <a:cs typeface="Times New Roman"/>
              </a:rPr>
              <a:t>с</a:t>
            </a:r>
            <a:r>
              <a:rPr sz="2400" spc="-140" dirty="0">
                <a:latin typeface="Times New Roman"/>
                <a:cs typeface="Times New Roman"/>
              </a:rPr>
              <a:t>т</a:t>
            </a:r>
            <a:r>
              <a:rPr sz="2400" spc="-85" dirty="0">
                <a:latin typeface="Times New Roman"/>
                <a:cs typeface="Times New Roman"/>
              </a:rPr>
              <a:t>у</a:t>
            </a:r>
            <a:r>
              <a:rPr sz="2400" spc="-140" dirty="0">
                <a:latin typeface="Times New Roman"/>
                <a:cs typeface="Times New Roman"/>
              </a:rPr>
              <a:t>в</a:t>
            </a:r>
            <a:r>
              <a:rPr sz="2400" spc="-95" dirty="0">
                <a:latin typeface="Times New Roman"/>
                <a:cs typeface="Times New Roman"/>
              </a:rPr>
              <a:t>а</a:t>
            </a:r>
            <a:r>
              <a:rPr sz="2400" spc="-105" dirty="0">
                <a:latin typeface="Times New Roman"/>
                <a:cs typeface="Times New Roman"/>
              </a:rPr>
              <a:t>њ</a:t>
            </a:r>
            <a:r>
              <a:rPr sz="2400" dirty="0">
                <a:latin typeface="Times New Roman"/>
                <a:cs typeface="Times New Roman"/>
              </a:rPr>
              <a:t>е</a:t>
            </a:r>
            <a:r>
              <a:rPr sz="2400" spc="-24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н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цр</a:t>
            </a:r>
            <a:r>
              <a:rPr sz="2400" spc="-220" dirty="0">
                <a:latin typeface="Times New Roman"/>
                <a:cs typeface="Times New Roman"/>
              </a:rPr>
              <a:t>к</a:t>
            </a:r>
            <a:r>
              <a:rPr sz="2400" spc="-100" dirty="0">
                <a:latin typeface="Times New Roman"/>
                <a:cs typeface="Times New Roman"/>
              </a:rPr>
              <a:t>о</a:t>
            </a:r>
            <a:r>
              <a:rPr sz="2400" spc="-105" dirty="0">
                <a:latin typeface="Times New Roman"/>
                <a:cs typeface="Times New Roman"/>
              </a:rPr>
              <a:t>в</a:t>
            </a:r>
            <a:r>
              <a:rPr sz="2400" spc="-100" dirty="0">
                <a:latin typeface="Times New Roman"/>
                <a:cs typeface="Times New Roman"/>
              </a:rPr>
              <a:t>н</a:t>
            </a:r>
            <a:r>
              <a:rPr sz="2400" spc="-40" dirty="0">
                <a:latin typeface="Times New Roman"/>
                <a:cs typeface="Times New Roman"/>
              </a:rPr>
              <a:t>о</a:t>
            </a:r>
            <a:r>
              <a:rPr sz="2400" spc="-95" dirty="0">
                <a:latin typeface="Times New Roman"/>
                <a:cs typeface="Times New Roman"/>
              </a:rPr>
              <a:t>сл</a:t>
            </a:r>
            <a:r>
              <a:rPr sz="2400" spc="-100" dirty="0">
                <a:latin typeface="Times New Roman"/>
                <a:cs typeface="Times New Roman"/>
              </a:rPr>
              <a:t>о</a:t>
            </a:r>
            <a:r>
              <a:rPr sz="2400" spc="-114" dirty="0">
                <a:latin typeface="Times New Roman"/>
                <a:cs typeface="Times New Roman"/>
              </a:rPr>
              <a:t>в</a:t>
            </a:r>
            <a:r>
              <a:rPr sz="2400" spc="-95" dirty="0">
                <a:latin typeface="Times New Roman"/>
                <a:cs typeface="Times New Roman"/>
              </a:rPr>
              <a:t>е</a:t>
            </a:r>
            <a:r>
              <a:rPr sz="2400" spc="-100" dirty="0">
                <a:latin typeface="Times New Roman"/>
                <a:cs typeface="Times New Roman"/>
              </a:rPr>
              <a:t>н</a:t>
            </a:r>
            <a:r>
              <a:rPr sz="2400" spc="-110" dirty="0">
                <a:latin typeface="Times New Roman"/>
                <a:cs typeface="Times New Roman"/>
              </a:rPr>
              <a:t>с</a:t>
            </a:r>
            <a:r>
              <a:rPr sz="2400" spc="-150" dirty="0">
                <a:latin typeface="Times New Roman"/>
                <a:cs typeface="Times New Roman"/>
              </a:rPr>
              <a:t>к</a:t>
            </a:r>
            <a:r>
              <a:rPr sz="2400" spc="-170" dirty="0">
                <a:latin typeface="Times New Roman"/>
                <a:cs typeface="Times New Roman"/>
              </a:rPr>
              <a:t>а</a:t>
            </a:r>
            <a:r>
              <a:rPr sz="2400" spc="-80" dirty="0">
                <a:latin typeface="Times New Roman"/>
                <a:cs typeface="Times New Roman"/>
              </a:rPr>
              <a:t>т</a:t>
            </a:r>
            <a:r>
              <a:rPr sz="2400" dirty="0">
                <a:latin typeface="Times New Roman"/>
                <a:cs typeface="Times New Roman"/>
              </a:rPr>
              <a:t>а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577577"/>
            <a:ext cx="7432675" cy="5419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spc="-100" dirty="0">
                <a:latin typeface="Times New Roman"/>
                <a:cs typeface="Times New Roman"/>
              </a:rPr>
              <a:t>кири</a:t>
            </a:r>
            <a:r>
              <a:rPr sz="2400" spc="-95" dirty="0">
                <a:latin typeface="Times New Roman"/>
                <a:cs typeface="Times New Roman"/>
              </a:rPr>
              <a:t>л</a:t>
            </a:r>
            <a:r>
              <a:rPr sz="2400" spc="-100" dirty="0">
                <a:latin typeface="Times New Roman"/>
                <a:cs typeface="Times New Roman"/>
              </a:rPr>
              <a:t>иц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о</a:t>
            </a:r>
            <a:r>
              <a:rPr sz="2400" spc="-95" dirty="0">
                <a:latin typeface="Times New Roman"/>
                <a:cs typeface="Times New Roman"/>
              </a:rPr>
              <a:t>б</a:t>
            </a:r>
            <a:r>
              <a:rPr sz="2400" spc="-100" dirty="0">
                <a:latin typeface="Times New Roman"/>
                <a:cs typeface="Times New Roman"/>
              </a:rPr>
              <a:t>и</a:t>
            </a:r>
            <a:r>
              <a:rPr sz="2400" spc="-95" dirty="0">
                <a:latin typeface="Times New Roman"/>
                <a:cs typeface="Times New Roman"/>
              </a:rPr>
              <a:t>д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з</a:t>
            </a:r>
            <a:r>
              <a:rPr sz="2400" dirty="0">
                <a:latin typeface="Times New Roman"/>
                <a:cs typeface="Times New Roman"/>
              </a:rPr>
              <a:t>а</a:t>
            </a:r>
            <a:r>
              <a:rPr sz="2400" spc="-204" dirty="0">
                <a:latin typeface="Times New Roman"/>
                <a:cs typeface="Times New Roman"/>
              </a:rPr>
              <a:t> </a:t>
            </a:r>
            <a:r>
              <a:rPr sz="2400" spc="-95" dirty="0">
                <a:latin typeface="Times New Roman"/>
                <a:cs typeface="Times New Roman"/>
              </a:rPr>
              <a:t>с</a:t>
            </a:r>
            <a:r>
              <a:rPr sz="2400" spc="-80" dirty="0">
                <a:latin typeface="Times New Roman"/>
                <a:cs typeface="Times New Roman"/>
              </a:rPr>
              <a:t>т</a:t>
            </a:r>
            <a:r>
              <a:rPr sz="2400" spc="-95" dirty="0">
                <a:latin typeface="Times New Roman"/>
                <a:cs typeface="Times New Roman"/>
              </a:rPr>
              <a:t>а</a:t>
            </a:r>
            <a:r>
              <a:rPr sz="2400" spc="-100" dirty="0">
                <a:latin typeface="Times New Roman"/>
                <a:cs typeface="Times New Roman"/>
              </a:rPr>
              <a:t>н</a:t>
            </a:r>
            <a:r>
              <a:rPr sz="2400" spc="-95" dirty="0">
                <a:latin typeface="Times New Roman"/>
                <a:cs typeface="Times New Roman"/>
              </a:rPr>
              <a:t>да</a:t>
            </a:r>
            <a:r>
              <a:rPr sz="2400" spc="-135" dirty="0">
                <a:latin typeface="Times New Roman"/>
                <a:cs typeface="Times New Roman"/>
              </a:rPr>
              <a:t>р</a:t>
            </a:r>
            <a:r>
              <a:rPr sz="2400" spc="-95" dirty="0">
                <a:latin typeface="Times New Roman"/>
                <a:cs typeface="Times New Roman"/>
              </a:rPr>
              <a:t>д</a:t>
            </a:r>
            <a:r>
              <a:rPr sz="2400" spc="-100" dirty="0">
                <a:latin typeface="Times New Roman"/>
                <a:cs typeface="Times New Roman"/>
              </a:rPr>
              <a:t>из</a:t>
            </a:r>
            <a:r>
              <a:rPr sz="2400" spc="-110" dirty="0">
                <a:latin typeface="Times New Roman"/>
                <a:cs typeface="Times New Roman"/>
              </a:rPr>
              <a:t>а</a:t>
            </a:r>
            <a:r>
              <a:rPr sz="2400" spc="-100" dirty="0">
                <a:latin typeface="Times New Roman"/>
                <a:cs typeface="Times New Roman"/>
              </a:rPr>
              <a:t>ци</a:t>
            </a:r>
            <a:r>
              <a:rPr sz="2400" spc="-105" dirty="0">
                <a:latin typeface="Times New Roman"/>
                <a:cs typeface="Times New Roman"/>
              </a:rPr>
              <a:t>ј</a:t>
            </a:r>
            <a:r>
              <a:rPr sz="2400" dirty="0">
                <a:latin typeface="Times New Roman"/>
                <a:cs typeface="Times New Roman"/>
              </a:rPr>
              <a:t>а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350">
              <a:latin typeface="Times New Roman"/>
              <a:cs typeface="Times New Roman"/>
            </a:endParaRPr>
          </a:p>
          <a:p>
            <a:pPr marL="366395" marR="205104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367030" algn="l"/>
              </a:tabLst>
            </a:pPr>
            <a:r>
              <a:rPr sz="2000" dirty="0">
                <a:latin typeface="Times New Roman"/>
                <a:cs typeface="Times New Roman"/>
              </a:rPr>
              <a:t>„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еше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опи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ек, 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 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ој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азви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аше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тер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урна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а“ (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9</a:t>
            </a:r>
            <a:r>
              <a:rPr sz="2000" spc="10" dirty="0">
                <a:latin typeface="Times New Roman"/>
                <a:cs typeface="Times New Roman"/>
              </a:rPr>
              <a:t>7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82</a:t>
            </a:r>
            <a:r>
              <a:rPr sz="200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366395" marR="2095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367030" algn="l"/>
              </a:tabLst>
            </a:pPr>
            <a:r>
              <a:rPr sz="2000" dirty="0">
                <a:latin typeface="Times New Roman"/>
                <a:cs typeface="Times New Roman"/>
              </a:rPr>
              <a:t>Во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овој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пери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еќе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 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ав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де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н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. е. </a:t>
            </a:r>
            <a:r>
              <a:rPr sz="2000" spc="-2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ден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ш</a:t>
            </a:r>
            <a:r>
              <a:rPr sz="2000" spc="-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4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општ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spc="-9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пр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етит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лс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5" dirty="0">
                <a:latin typeface="Times New Roman"/>
                <a:cs typeface="Times New Roman"/>
              </a:rPr>
              <a:t>ф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ија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нар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д.</a:t>
            </a:r>
            <a:endParaRPr sz="2000">
              <a:latin typeface="Times New Roman"/>
              <a:cs typeface="Times New Roman"/>
            </a:endParaRPr>
          </a:p>
          <a:p>
            <a:pPr marL="366395" marR="508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367030" algn="l"/>
              </a:tabLst>
            </a:pP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оците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а</a:t>
            </a:r>
            <a:r>
              <a:rPr sz="2000" spc="-10" dirty="0">
                <a:latin typeface="Times New Roman"/>
                <a:cs typeface="Times New Roman"/>
              </a:rPr>
              <a:t>ф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ар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смен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а, 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поизрази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урн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дејци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ој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ри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аг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м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дерниза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ија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рафис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систем.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ени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ддел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 обиди за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 не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ак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исм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огаш 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 прик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ону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аријан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с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ове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ца,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 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тф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лање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 графем</a:t>
            </a: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2606"/>
            <a:ext cx="7198359" cy="4062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75565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време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ено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ога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еќе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 а</a:t>
            </a:r>
            <a:r>
              <a:rPr sz="2000" spc="-55" dirty="0">
                <a:latin typeface="Times New Roman"/>
                <a:cs typeface="Times New Roman"/>
              </a:rPr>
              <a:t>в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3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соп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ев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о:</a:t>
            </a:r>
            <a:r>
              <a:rPr sz="2000" spc="-10" dirty="0">
                <a:latin typeface="Times New Roman"/>
                <a:cs typeface="Times New Roman"/>
              </a:rPr>
              <a:t> К</a:t>
            </a:r>
            <a:r>
              <a:rPr sz="2000" spc="-4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чо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Пе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чи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ќ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а пре</a:t>
            </a:r>
            <a:r>
              <a:rPr sz="2000" spc="-2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 Зографс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Жинз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фов,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лад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нови, П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чев, П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ле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еп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, Ш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арев,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Џин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и д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и до 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сир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spc="-1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ден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7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стен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сист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м.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ај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првите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тели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ек, К</a:t>
            </a:r>
            <a:r>
              <a:rPr sz="2000" spc="-4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човс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Пејч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нови</a:t>
            </a:r>
            <a:r>
              <a:rPr sz="2000" spc="-10" dirty="0">
                <a:latin typeface="Times New Roman"/>
                <a:cs typeface="Times New Roman"/>
              </a:rPr>
              <a:t>ќ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вид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пр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 гра</a:t>
            </a:r>
            <a:r>
              <a:rPr sz="2000" spc="-10" dirty="0">
                <a:latin typeface="Times New Roman"/>
                <a:cs typeface="Times New Roman"/>
              </a:rPr>
              <a:t>ф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прав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ла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дак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ија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 со по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 ел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менти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радиц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ај Пејчи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иќ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Klim"/>
                <a:cs typeface="Klim"/>
              </a:rPr>
              <a:t>n</a:t>
            </a:r>
            <a:r>
              <a:rPr sz="2000" dirty="0">
                <a:latin typeface="Klim"/>
                <a:cs typeface="Klim"/>
              </a:rPr>
              <a:t>5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Klim"/>
                <a:cs typeface="Klim"/>
              </a:rPr>
              <a:t>k5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изра</a:t>
            </a:r>
            <a:r>
              <a:rPr sz="2000" spc="-4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ме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рет</a:t>
            </a:r>
            <a:r>
              <a:rPr sz="2000" spc="-65" dirty="0">
                <a:latin typeface="Times New Roman"/>
                <a:cs typeface="Times New Roman"/>
              </a:rPr>
              <a:t>х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онсона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14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spc="5" dirty="0">
                <a:latin typeface="Times New Roman"/>
                <a:cs typeface="Times New Roman"/>
              </a:rPr>
              <a:t>Ј</a:t>
            </a:r>
            <a:r>
              <a:rPr sz="2000" b="1" dirty="0">
                <a:latin typeface="Times New Roman"/>
                <a:cs typeface="Times New Roman"/>
              </a:rPr>
              <a:t>. </a:t>
            </a:r>
            <a:r>
              <a:rPr sz="2000" b="1" spc="20" dirty="0">
                <a:latin typeface="Times New Roman"/>
                <a:cs typeface="Times New Roman"/>
              </a:rPr>
              <a:t>Х</a:t>
            </a:r>
            <a:r>
              <a:rPr sz="2000" b="1" dirty="0">
                <a:latin typeface="Times New Roman"/>
                <a:cs typeface="Times New Roman"/>
              </a:rPr>
              <a:t>аџ</a:t>
            </a:r>
            <a:r>
              <a:rPr sz="2000" b="1" spc="-10" dirty="0">
                <a:latin typeface="Times New Roman"/>
                <a:cs typeface="Times New Roman"/>
              </a:rPr>
              <a:t>и</a:t>
            </a:r>
            <a:r>
              <a:rPr sz="2000" b="1" dirty="0">
                <a:latin typeface="Times New Roman"/>
                <a:cs typeface="Times New Roman"/>
              </a:rPr>
              <a:t>-</a:t>
            </a:r>
            <a:r>
              <a:rPr sz="2000" b="1" spc="-110" dirty="0">
                <a:latin typeface="Times New Roman"/>
                <a:cs typeface="Times New Roman"/>
              </a:rPr>
              <a:t>К</a:t>
            </a:r>
            <a:r>
              <a:rPr sz="2000" b="1" dirty="0">
                <a:latin typeface="Times New Roman"/>
                <a:cs typeface="Times New Roman"/>
              </a:rPr>
              <a:t>о</a:t>
            </a:r>
            <a:r>
              <a:rPr sz="2000" b="1" spc="-10" dirty="0">
                <a:latin typeface="Times New Roman"/>
                <a:cs typeface="Times New Roman"/>
              </a:rPr>
              <a:t>н</a:t>
            </a:r>
            <a:r>
              <a:rPr sz="2000" b="1" dirty="0">
                <a:latin typeface="Times New Roman"/>
                <a:cs typeface="Times New Roman"/>
              </a:rPr>
              <a:t>с</a:t>
            </a:r>
            <a:r>
              <a:rPr sz="2000" b="1" spc="5" dirty="0">
                <a:latin typeface="Times New Roman"/>
                <a:cs typeface="Times New Roman"/>
              </a:rPr>
              <a:t>т</a:t>
            </a:r>
            <a:r>
              <a:rPr sz="2000" b="1" dirty="0">
                <a:latin typeface="Times New Roman"/>
                <a:cs typeface="Times New Roman"/>
              </a:rPr>
              <a:t>ан</a:t>
            </a:r>
            <a:r>
              <a:rPr sz="2000" b="1" spc="-10" dirty="0">
                <a:latin typeface="Times New Roman"/>
                <a:cs typeface="Times New Roman"/>
              </a:rPr>
              <a:t>т</a:t>
            </a:r>
            <a:r>
              <a:rPr sz="2000" b="1" dirty="0">
                <a:latin typeface="Times New Roman"/>
                <a:cs typeface="Times New Roman"/>
              </a:rPr>
              <a:t>ин</a:t>
            </a:r>
            <a:r>
              <a:rPr sz="2000" b="1" spc="-50" dirty="0">
                <a:latin typeface="Times New Roman"/>
                <a:cs typeface="Times New Roman"/>
              </a:rPr>
              <a:t>о</a:t>
            </a:r>
            <a:r>
              <a:rPr sz="2000" b="1" dirty="0">
                <a:latin typeface="Times New Roman"/>
                <a:cs typeface="Times New Roman"/>
              </a:rPr>
              <a:t>в</a:t>
            </a:r>
            <a:r>
              <a:rPr sz="2000" b="1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Џин</a:t>
            </a:r>
            <a:r>
              <a:rPr sz="2000" b="1" spc="-25" dirty="0">
                <a:latin typeface="Times New Roman"/>
                <a:cs typeface="Times New Roman"/>
              </a:rPr>
              <a:t>о</a:t>
            </a:r>
            <a:r>
              <a:rPr sz="2000" b="1" dirty="0">
                <a:latin typeface="Times New Roman"/>
                <a:cs typeface="Times New Roman"/>
              </a:rPr>
              <a:t>т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10" dirty="0">
                <a:latin typeface="Times New Roman"/>
                <a:cs typeface="Times New Roman"/>
              </a:rPr>
              <a:t>5</a:t>
            </a:r>
            <a:r>
              <a:rPr sz="2000" dirty="0">
                <a:latin typeface="Times New Roman"/>
                <a:cs typeface="Times New Roman"/>
              </a:rPr>
              <a:t>2)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прв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изјасн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 пр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тив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„л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терите“ ъ, ѫ, ѭ бидејќи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из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ара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„со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с“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со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„в</a:t>
            </a:r>
            <a:r>
              <a:rPr sz="2000" spc="2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зани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м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ове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“.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8804"/>
            <a:ext cx="7303770" cy="298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ој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35" dirty="0">
                <a:latin typeface="Times New Roman"/>
                <a:cs typeface="Times New Roman"/>
              </a:rPr>
              <a:t>р</a:t>
            </a:r>
            <a:r>
              <a:rPr sz="2200" spc="-145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д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пре</a:t>
            </a:r>
            <a:r>
              <a:rPr sz="2200" spc="-12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4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аз</a:t>
            </a:r>
            <a:r>
              <a:rPr sz="2200" spc="-10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ките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ш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исте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 Ма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донија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те</a:t>
            </a:r>
            <a:r>
              <a:rPr sz="2200" spc="-8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ови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spc="-5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ани 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ар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ки, цр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овн</a:t>
            </a:r>
            <a:r>
              <a:rPr sz="2200" spc="5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енски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75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јазик: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2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70" dirty="0">
                <a:latin typeface="Times New Roman"/>
                <a:cs typeface="Times New Roman"/>
              </a:rPr>
              <a:t>г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лица,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кирилица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ар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современ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),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0" dirty="0">
                <a:latin typeface="Times New Roman"/>
                <a:cs typeface="Times New Roman"/>
              </a:rPr>
              <a:t>г</a:t>
            </a:r>
            <a:r>
              <a:rPr sz="2200" spc="-7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писмо,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тиница.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7231"/>
            <a:ext cx="7336790" cy="43973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b="1" spc="-15" dirty="0">
                <a:latin typeface="Times New Roman"/>
                <a:cs typeface="Times New Roman"/>
              </a:rPr>
              <a:t>К. </a:t>
            </a:r>
            <a:r>
              <a:rPr sz="2200" b="1" spc="-20" dirty="0">
                <a:latin typeface="Times New Roman"/>
                <a:cs typeface="Times New Roman"/>
              </a:rPr>
              <a:t>Мил</a:t>
            </a:r>
            <a:r>
              <a:rPr sz="2200" b="1" spc="-10" dirty="0">
                <a:latin typeface="Times New Roman"/>
                <a:cs typeface="Times New Roman"/>
              </a:rPr>
              <a:t>а</a:t>
            </a:r>
            <a:r>
              <a:rPr sz="2200" b="1" spc="-15" dirty="0">
                <a:latin typeface="Times New Roman"/>
                <a:cs typeface="Times New Roman"/>
              </a:rPr>
              <a:t>дин</a:t>
            </a:r>
            <a:r>
              <a:rPr sz="2200" b="1" spc="-75" dirty="0">
                <a:latin typeface="Times New Roman"/>
                <a:cs typeface="Times New Roman"/>
              </a:rPr>
              <a:t>о</a:t>
            </a:r>
            <a:r>
              <a:rPr sz="2200" b="1" spc="-15" dirty="0">
                <a:latin typeface="Times New Roman"/>
                <a:cs typeface="Times New Roman"/>
              </a:rPr>
              <a:t>в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7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он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Зб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рни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 де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 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не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ој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10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чин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7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ф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5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мир</a:t>
            </a:r>
            <a:r>
              <a:rPr sz="2200" spc="5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л,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7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 у</a:t>
            </a:r>
            <a:r>
              <a:rPr sz="2200" spc="-15" dirty="0">
                <a:latin typeface="Times New Roman"/>
                <a:cs typeface="Times New Roman"/>
              </a:rPr>
              <a:t>пр</a:t>
            </a:r>
            <a:r>
              <a:rPr sz="2200" spc="5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опис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8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. </a:t>
            </a:r>
            <a:r>
              <a:rPr sz="2200" spc="-18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оа</a:t>
            </a:r>
            <a:r>
              <a:rPr sz="2200" spc="-10" dirty="0">
                <a:latin typeface="Times New Roman"/>
                <a:cs typeface="Times New Roman"/>
              </a:rPr>
              <a:t> 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ден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обид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сп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95" dirty="0">
                <a:latin typeface="Times New Roman"/>
                <a:cs typeface="Times New Roman"/>
              </a:rPr>
              <a:t>в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 не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ак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но</a:t>
            </a:r>
            <a:r>
              <a:rPr sz="2200" spc="-50" dirty="0">
                <a:latin typeface="Times New Roman"/>
                <a:cs typeface="Times New Roman"/>
              </a:rPr>
              <a:t>р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а: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„</a:t>
            </a:r>
            <a:r>
              <a:rPr sz="2200" spc="-15" dirty="0">
                <a:latin typeface="Times New Roman"/>
                <a:cs typeface="Times New Roman"/>
              </a:rPr>
              <a:t>Пра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опис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реби</a:t>
            </a:r>
            <a:r>
              <a:rPr sz="2200" spc="-10" dirty="0">
                <a:latin typeface="Times New Roman"/>
                <a:cs typeface="Times New Roman"/>
              </a:rPr>
              <a:t>х</a:t>
            </a:r>
            <a:r>
              <a:rPr sz="2200" spc="-15" dirty="0">
                <a:latin typeface="Times New Roman"/>
                <a:cs typeface="Times New Roman"/>
              </a:rPr>
              <a:t>ме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45" dirty="0">
                <a:latin typeface="Times New Roman"/>
                <a:cs typeface="Times New Roman"/>
              </a:rPr>
              <a:t>з</a:t>
            </a:r>
            <a:r>
              <a:rPr sz="2200" spc="-15" dirty="0">
                <a:latin typeface="Times New Roman"/>
                <a:cs typeface="Times New Roman"/>
              </a:rPr>
              <a:t>м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жн</a:t>
            </a:r>
            <a:r>
              <a:rPr sz="2200" spc="4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најл</a:t>
            </a:r>
            <a:r>
              <a:rPr sz="2200" spc="40" dirty="0">
                <a:latin typeface="Times New Roman"/>
                <a:cs typeface="Times New Roman"/>
              </a:rPr>
              <a:t>е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5" dirty="0">
                <a:latin typeface="Times New Roman"/>
                <a:cs typeface="Times New Roman"/>
              </a:rPr>
              <a:t>ен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нај</a:t>
            </a:r>
            <a:r>
              <a:rPr sz="2200" spc="-35" dirty="0">
                <a:latin typeface="Times New Roman"/>
                <a:cs typeface="Times New Roman"/>
              </a:rPr>
              <a:t>с</a:t>
            </a:r>
            <a:r>
              <a:rPr sz="2200" spc="-95" dirty="0">
                <a:latin typeface="Times New Roman"/>
                <a:cs typeface="Times New Roman"/>
              </a:rPr>
              <a:t>х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ден со произношение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сло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а;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10" dirty="0">
                <a:latin typeface="Times New Roman"/>
                <a:cs typeface="Times New Roman"/>
              </a:rPr>
              <a:t>р.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6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м</a:t>
            </a:r>
            <a:r>
              <a:rPr sz="2200" spc="45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рите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кви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ъ,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ь, </a:t>
            </a:r>
            <a:r>
              <a:rPr sz="2200" spc="-30" dirty="0">
                <a:latin typeface="Times New Roman"/>
                <a:cs typeface="Times New Roman"/>
              </a:rPr>
              <a:t>ѫ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35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дн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к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изношени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ребихме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дн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: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ѫ</a:t>
            </a:r>
            <a:r>
              <a:rPr sz="2200" spc="-10" dirty="0">
                <a:latin typeface="Times New Roman"/>
                <a:cs typeface="Times New Roman"/>
              </a:rPr>
              <a:t>; 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10" dirty="0">
                <a:latin typeface="Times New Roman"/>
                <a:cs typeface="Times New Roman"/>
              </a:rPr>
              <a:t>р.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-15" dirty="0">
                <a:latin typeface="Times New Roman"/>
                <a:cs typeface="Times New Roman"/>
              </a:rPr>
              <a:t>ѫнце,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30" dirty="0">
                <a:latin typeface="Times New Roman"/>
                <a:cs typeface="Times New Roman"/>
              </a:rPr>
              <a:t>ѫ</a:t>
            </a:r>
            <a:r>
              <a:rPr sz="2200" spc="-10" dirty="0">
                <a:latin typeface="Times New Roman"/>
                <a:cs typeface="Times New Roman"/>
              </a:rPr>
              <a:t>рце,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рѫ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5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м.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ънце,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съ</a:t>
            </a:r>
            <a:r>
              <a:rPr sz="2200" spc="-10" dirty="0">
                <a:latin typeface="Times New Roman"/>
                <a:cs typeface="Times New Roman"/>
              </a:rPr>
              <a:t>рце,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20" dirty="0">
                <a:latin typeface="Times New Roman"/>
                <a:cs typeface="Times New Roman"/>
              </a:rPr>
              <a:t>ѫ</a:t>
            </a:r>
            <a:r>
              <a:rPr sz="2200" spc="-6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а.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Кǎде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по</a:t>
            </a:r>
            <a:r>
              <a:rPr sz="2200" spc="-10" dirty="0">
                <a:latin typeface="Times New Roman"/>
                <a:cs typeface="Times New Roman"/>
              </a:rPr>
              <a:t> грам. </a:t>
            </a:r>
            <a:r>
              <a:rPr sz="2200" spc="-15" dirty="0">
                <a:latin typeface="Times New Roman"/>
                <a:cs typeface="Times New Roman"/>
              </a:rPr>
              <a:t>пра</a:t>
            </a:r>
            <a:r>
              <a:rPr sz="2200" spc="-2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ила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пишит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ѫ,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произн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сит </a:t>
            </a:r>
            <a:r>
              <a:rPr sz="2200" spc="-10" dirty="0">
                <a:latin typeface="Times New Roman"/>
                <a:cs typeface="Times New Roman"/>
              </a:rPr>
              <a:t>а,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реби</a:t>
            </a:r>
            <a:r>
              <a:rPr sz="2200" spc="-10" dirty="0">
                <a:latin typeface="Times New Roman"/>
                <a:cs typeface="Times New Roman"/>
              </a:rPr>
              <a:t> п</a:t>
            </a:r>
            <a:r>
              <a:rPr sz="2200" spc="5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дно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о“.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ште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ж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 де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спо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из</a:t>
            </a:r>
            <a:r>
              <a:rPr sz="2200" spc="-7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(пр</a:t>
            </a:r>
            <a:r>
              <a:rPr sz="2200" spc="-15" dirty="0">
                <a:latin typeface="Times New Roman"/>
                <a:cs typeface="Times New Roman"/>
              </a:rPr>
              <a:t>оизношение)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б</a:t>
            </a:r>
            <a:r>
              <a:rPr sz="2200" spc="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з</a:t>
            </a:r>
            <a:r>
              <a:rPr sz="2200" spc="-95" dirty="0">
                <a:latin typeface="Times New Roman"/>
                <a:cs typeface="Times New Roman"/>
              </a:rPr>
              <a:t>в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чни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кви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рај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збо</a:t>
            </a:r>
            <a:r>
              <a:rPr sz="2200" spc="-10" dirty="0">
                <a:latin typeface="Times New Roman"/>
                <a:cs typeface="Times New Roman"/>
              </a:rPr>
              <a:t>р, </a:t>
            </a:r>
            <a:r>
              <a:rPr sz="2200" spc="-4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ф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6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мена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исп</a:t>
            </a:r>
            <a:r>
              <a:rPr sz="2200" spc="-1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штен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241300" marR="52959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b="1" spc="-235" dirty="0">
                <a:latin typeface="Times New Roman"/>
                <a:cs typeface="Times New Roman"/>
              </a:rPr>
              <a:t>Т</a:t>
            </a:r>
            <a:r>
              <a:rPr sz="2200" b="1" spc="-10" dirty="0">
                <a:latin typeface="Times New Roman"/>
                <a:cs typeface="Times New Roman"/>
              </a:rPr>
              <a:t>.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35" dirty="0">
                <a:latin typeface="Times New Roman"/>
                <a:cs typeface="Times New Roman"/>
              </a:rPr>
              <a:t>П</a:t>
            </a:r>
            <a:r>
              <a:rPr sz="2200" b="1" spc="-15" dirty="0">
                <a:latin typeface="Times New Roman"/>
                <a:cs typeface="Times New Roman"/>
              </a:rPr>
              <a:t>оп</a:t>
            </a:r>
            <a:r>
              <a:rPr sz="2200" b="1" spc="-70" dirty="0">
                <a:latin typeface="Times New Roman"/>
                <a:cs typeface="Times New Roman"/>
              </a:rPr>
              <a:t>о</a:t>
            </a:r>
            <a:r>
              <a:rPr sz="2200" b="1" spc="-15" dirty="0">
                <a:latin typeface="Times New Roman"/>
                <a:cs typeface="Times New Roman"/>
              </a:rPr>
              <a:t>в</a:t>
            </a:r>
            <a:r>
              <a:rPr sz="2200" b="1" spc="1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ис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акн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зн</a:t>
            </a:r>
            <a:r>
              <a:rPr sz="2200" spc="-10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че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 р</a:t>
            </a:r>
            <a:r>
              <a:rPr sz="2200" spc="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ф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50" dirty="0">
                <a:latin typeface="Times New Roman"/>
                <a:cs typeface="Times New Roman"/>
              </a:rPr>
              <a:t>р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 (1868).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7231"/>
            <a:ext cx="7230745" cy="3458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311785" algn="l"/>
                <a:tab pos="6720205" algn="l"/>
              </a:tabLst>
            </a:pPr>
            <a:r>
              <a:rPr sz="2200" b="1" spc="-325" dirty="0">
                <a:latin typeface="Times New Roman"/>
                <a:cs typeface="Times New Roman"/>
              </a:rPr>
              <a:t>Ѓ</a:t>
            </a:r>
            <a:r>
              <a:rPr sz="2200" b="1" spc="-10" dirty="0">
                <a:latin typeface="Times New Roman"/>
                <a:cs typeface="Times New Roman"/>
              </a:rPr>
              <a:t>.</a:t>
            </a:r>
            <a:r>
              <a:rPr sz="2200" b="1" spc="-5" dirty="0">
                <a:latin typeface="Times New Roman"/>
                <a:cs typeface="Times New Roman"/>
              </a:rPr>
              <a:t> </a:t>
            </a:r>
            <a:r>
              <a:rPr sz="2200" b="1" spc="-20" dirty="0">
                <a:latin typeface="Times New Roman"/>
                <a:cs typeface="Times New Roman"/>
              </a:rPr>
              <a:t>П</a:t>
            </a:r>
            <a:r>
              <a:rPr sz="2200" b="1" spc="-55" dirty="0">
                <a:latin typeface="Times New Roman"/>
                <a:cs typeface="Times New Roman"/>
              </a:rPr>
              <a:t>у</a:t>
            </a:r>
            <a:r>
              <a:rPr sz="2200" b="1" spc="-15" dirty="0">
                <a:latin typeface="Times New Roman"/>
                <a:cs typeface="Times New Roman"/>
              </a:rPr>
              <a:t>ле</a:t>
            </a:r>
            <a:r>
              <a:rPr sz="2200" b="1" spc="0" dirty="0">
                <a:latin typeface="Times New Roman"/>
                <a:cs typeface="Times New Roman"/>
              </a:rPr>
              <a:t>в</a:t>
            </a:r>
            <a:r>
              <a:rPr sz="2200" b="1" spc="-10" dirty="0">
                <a:latin typeface="Times New Roman"/>
                <a:cs typeface="Times New Roman"/>
              </a:rPr>
              <a:t>с</a:t>
            </a:r>
            <a:r>
              <a:rPr sz="2200" b="1" spc="-25" dirty="0">
                <a:latin typeface="Times New Roman"/>
                <a:cs typeface="Times New Roman"/>
              </a:rPr>
              <a:t>к</a:t>
            </a:r>
            <a:r>
              <a:rPr sz="2200" b="1" spc="-15" dirty="0">
                <a:latin typeface="Times New Roman"/>
                <a:cs typeface="Times New Roman"/>
              </a:rPr>
              <a:t>и</a:t>
            </a:r>
            <a:r>
              <a:rPr sz="2200" b="1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5" dirty="0">
                <a:latin typeface="Times New Roman"/>
                <a:cs typeface="Times New Roman"/>
              </a:rPr>
              <a:t>в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ор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-7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чници: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Р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чникъ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тъ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четири</a:t>
            </a:r>
            <a:r>
              <a:rPr sz="2200" spc="-10" dirty="0">
                <a:latin typeface="Times New Roman"/>
                <a:cs typeface="Times New Roman"/>
              </a:rPr>
              <a:t> ј</a:t>
            </a:r>
            <a:r>
              <a:rPr sz="2200" spc="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зи</a:t>
            </a:r>
            <a:r>
              <a:rPr sz="2200" spc="-60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а,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1</a:t>
            </a:r>
            <a:r>
              <a:rPr sz="2200" spc="-10" dirty="0">
                <a:latin typeface="Times New Roman"/>
                <a:cs typeface="Times New Roman"/>
              </a:rPr>
              <a:t>8</a:t>
            </a:r>
            <a:r>
              <a:rPr sz="2200" spc="-15" dirty="0">
                <a:latin typeface="Times New Roman"/>
                <a:cs typeface="Times New Roman"/>
              </a:rPr>
              <a:t>72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30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ојш</a:t>
            </a:r>
            <a:r>
              <a:rPr sz="2200" spc="-3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ги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ре</a:t>
            </a:r>
            <a:r>
              <a:rPr sz="2200" spc="-10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зн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ците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ѣ,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ы,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я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ю,</a:t>
            </a:r>
            <a:r>
              <a:rPr sz="2200" spc="-10" dirty="0">
                <a:latin typeface="Times New Roman"/>
                <a:cs typeface="Times New Roman"/>
              </a:rPr>
              <a:t> 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еровите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ъ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ь.</a:t>
            </a:r>
            <a:endParaRPr sz="2200">
              <a:latin typeface="Times New Roman"/>
              <a:cs typeface="Times New Roman"/>
            </a:endParaRPr>
          </a:p>
          <a:p>
            <a:pPr marL="241300" marR="64769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85" dirty="0">
                <a:latin typeface="Times New Roman"/>
                <a:cs typeface="Times New Roman"/>
              </a:rPr>
              <a:t>в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чник: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Р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чник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тъ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</a:t>
            </a:r>
            <a:r>
              <a:rPr sz="2200" spc="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зи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а,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1</a:t>
            </a:r>
            <a:r>
              <a:rPr sz="2200" spc="-10" dirty="0">
                <a:latin typeface="Times New Roman"/>
                <a:cs typeface="Times New Roman"/>
              </a:rPr>
              <a:t>8</a:t>
            </a:r>
            <a:r>
              <a:rPr sz="2200" spc="-15" dirty="0">
                <a:latin typeface="Times New Roman"/>
                <a:cs typeface="Times New Roman"/>
              </a:rPr>
              <a:t>7</a:t>
            </a:r>
            <a:r>
              <a:rPr sz="2200" spc="-10" dirty="0">
                <a:latin typeface="Times New Roman"/>
                <a:cs typeface="Times New Roman"/>
              </a:rPr>
              <a:t>5, 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http://dr</a:t>
            </a:r>
            <a:r>
              <a:rPr sz="2200" u="heavy" spc="-4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j.</a:t>
            </a:r>
            <a:r>
              <a:rPr sz="2200" u="heavy" spc="-3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an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u.edu.</a:t>
            </a:r>
            <a:r>
              <a:rPr sz="2200" u="heavy" spc="-3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k/</a:t>
            </a:r>
            <a:r>
              <a:rPr sz="2200" u="heavy" spc="-2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w</a:t>
            </a:r>
            <a:r>
              <a:rPr sz="2200" u="heavy" spc="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sz="2200" spc="-1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content/uploads/2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0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18/02/000</a:t>
            </a:r>
            <a:r>
              <a:rPr sz="2200" u="heavy" spc="-2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1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Pulevs</a:t>
            </a:r>
            <a:r>
              <a:rPr sz="2200" u="heavy" spc="-2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k</a:t>
            </a:r>
            <a:r>
              <a:rPr sz="2200" u="heavy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sz="2200" u="heavy" spc="-9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rijazi</a:t>
            </a:r>
            <a:r>
              <a:rPr sz="2200" u="heavy" spc="-2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nik</a:t>
            </a:r>
            <a:r>
              <a:rPr sz="2200" u="heavy" spc="-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2200" u="heavy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2200" u="heavy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df</a:t>
            </a:r>
            <a:r>
              <a:rPr sz="2200" spc="-1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5" dirty="0">
                <a:latin typeface="Times New Roman"/>
                <a:cs typeface="Times New Roman"/>
              </a:rPr>
              <a:t>ами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не</a:t>
            </a:r>
            <a:r>
              <a:rPr sz="2200" spc="-7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книга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пиш</a:t>
            </a:r>
            <a:r>
              <a:rPr sz="2200" spc="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ана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5" dirty="0">
                <a:latin typeface="Times New Roman"/>
                <a:cs typeface="Times New Roman"/>
              </a:rPr>
              <a:t>амо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10" dirty="0">
                <a:latin typeface="Times New Roman"/>
                <a:cs typeface="Times New Roman"/>
              </a:rPr>
              <a:t> 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дни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35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енски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(!)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кви: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б,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в,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265" dirty="0">
                <a:latin typeface="Times New Roman"/>
                <a:cs typeface="Times New Roman"/>
              </a:rPr>
              <a:t>г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ж,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ј, к,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л,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љ,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н,</a:t>
            </a:r>
            <a:r>
              <a:rPr sz="2200" spc="-15" dirty="0">
                <a:latin typeface="Times New Roman"/>
                <a:cs typeface="Times New Roman"/>
              </a:rPr>
              <a:t> њ,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с,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8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10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х,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ц,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ч,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ш,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ји,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ја,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θ,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ђ,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ћ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</a:t>
            </a:r>
            <a:r>
              <a:rPr sz="2200" spc="-215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.</a:t>
            </a:r>
            <a:endParaRPr sz="2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7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а,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ѣ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=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ы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=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ји,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я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=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ја,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ю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=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ју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2606"/>
            <a:ext cx="7352665" cy="2416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 algn="just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b="1" dirty="0">
                <a:latin typeface="Times New Roman"/>
                <a:cs typeface="Times New Roman"/>
              </a:rPr>
              <a:t>К.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П.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Миси</a:t>
            </a:r>
            <a:r>
              <a:rPr sz="2000" b="1" spc="-15" dirty="0">
                <a:latin typeface="Times New Roman"/>
                <a:cs typeface="Times New Roman"/>
              </a:rPr>
              <a:t>р</a:t>
            </a:r>
            <a:r>
              <a:rPr sz="2000" b="1" spc="-30" dirty="0">
                <a:latin typeface="Times New Roman"/>
                <a:cs typeface="Times New Roman"/>
              </a:rPr>
              <a:t>к</a:t>
            </a:r>
            <a:r>
              <a:rPr sz="2000" b="1" spc="-55" dirty="0">
                <a:latin typeface="Times New Roman"/>
                <a:cs typeface="Times New Roman"/>
              </a:rPr>
              <a:t>о</a:t>
            </a:r>
            <a:r>
              <a:rPr sz="2000" b="1" dirty="0">
                <a:latin typeface="Times New Roman"/>
                <a:cs typeface="Times New Roman"/>
              </a:rPr>
              <a:t>в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6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гр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мс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га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„За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6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онцк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ра</a:t>
            </a:r>
            <a:r>
              <a:rPr sz="2000" spc="-15" dirty="0">
                <a:latin typeface="Times New Roman"/>
                <a:cs typeface="Times New Roman"/>
              </a:rPr>
              <a:t>б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ти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а“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9</a:t>
            </a:r>
            <a:r>
              <a:rPr sz="2000" spc="-1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3 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го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аг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фон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ски 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нцип </a:t>
            </a:r>
            <a:r>
              <a:rPr sz="2000" spc="-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со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ли   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т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и,   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нал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ени   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   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мор</a:t>
            </a:r>
            <a:r>
              <a:rPr sz="2000" spc="-15" dirty="0">
                <a:latin typeface="Times New Roman"/>
                <a:cs typeface="Times New Roman"/>
              </a:rPr>
              <a:t>ф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шки   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фа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ори,   </a:t>
            </a:r>
            <a:r>
              <a:rPr sz="2000" spc="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dirty="0">
                <a:latin typeface="Times New Roman"/>
                <a:cs typeface="Times New Roman"/>
              </a:rPr>
              <a:t>етим</a:t>
            </a:r>
            <a:r>
              <a:rPr sz="2000" spc="-20" dirty="0">
                <a:latin typeface="Times New Roman"/>
                <a:cs typeface="Times New Roman"/>
              </a:rPr>
              <a:t>ол</a:t>
            </a:r>
            <a:r>
              <a:rPr sz="2000" dirty="0">
                <a:latin typeface="Times New Roman"/>
                <a:cs typeface="Times New Roman"/>
              </a:rPr>
              <a:t>огиј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:  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при  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мил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  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 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/</a:t>
            </a:r>
            <a:r>
              <a:rPr sz="2000" spc="-24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д,  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т/  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 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 границ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: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гра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6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дст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r>
              <a:rPr sz="2000" i="1" dirty="0">
                <a:latin typeface="Times New Roman"/>
                <a:cs typeface="Times New Roman"/>
              </a:rPr>
              <a:t>..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ни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онанти 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 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чле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морф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ми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фин</a:t>
            </a:r>
            <a:r>
              <a:rPr sz="2000" spc="10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позици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оп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‘</a:t>
            </a:r>
            <a:r>
              <a:rPr sz="2000" dirty="0">
                <a:latin typeface="Times New Roman"/>
                <a:cs typeface="Times New Roman"/>
              </a:rPr>
              <a:t>рж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,...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шу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на 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лни  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:  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-с</a:t>
            </a:r>
            <a:r>
              <a:rPr sz="2000" spc="-16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-ш</a:t>
            </a:r>
            <a:r>
              <a:rPr sz="2000" spc="-15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д, 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50" dirty="0">
                <a:latin typeface="Times New Roman"/>
                <a:cs typeface="Times New Roman"/>
              </a:rPr>
              <a:t>з</a:t>
            </a:r>
            <a:r>
              <a:rPr sz="2000" spc="-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:  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  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/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с/</a:t>
            </a:r>
            <a:r>
              <a:rPr sz="2000" spc="5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с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  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  </a:t>
            </a:r>
            <a:r>
              <a:rPr sz="2000" spc="-19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се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ж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5" dirty="0">
                <a:latin typeface="Times New Roman"/>
                <a:cs typeface="Times New Roman"/>
              </a:rPr>
              <a:t>–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ца, кр</a:t>
            </a:r>
            <a:r>
              <a:rPr sz="2000" spc="-45" dirty="0">
                <a:latin typeface="Times New Roman"/>
                <a:cs typeface="Times New Roman"/>
              </a:rPr>
              <a:t>в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а..</a:t>
            </a:r>
            <a:r>
              <a:rPr sz="2000" spc="5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сл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4538361"/>
            <a:ext cx="6499860" cy="281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  <a:tab pos="1576070" algn="l"/>
                <a:tab pos="3028950" algn="l"/>
                <a:tab pos="3519804" algn="l"/>
                <a:tab pos="4400550" algn="l"/>
                <a:tab pos="5278755" algn="l"/>
                <a:tab pos="5697855" algn="l"/>
              </a:tabLst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сир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ов	</a:t>
            </a:r>
            <a:r>
              <a:rPr sz="2000" spc="-2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10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9	зна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а,	ј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жи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361681" y="4539796"/>
            <a:ext cx="63627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	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78839" y="4844596"/>
            <a:ext cx="7122795" cy="149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пал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та</a:t>
            </a:r>
            <a:r>
              <a:rPr sz="2000" dirty="0">
                <a:latin typeface="Times New Roman"/>
                <a:cs typeface="Times New Roman"/>
              </a:rPr>
              <a:t>лните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онсона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сно</a:t>
            </a:r>
            <a:r>
              <a:rPr sz="2000" spc="1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над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н’,</a:t>
            </a:r>
            <a:r>
              <a:rPr sz="2000" spc="18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’,</a:t>
            </a:r>
            <a:r>
              <a:rPr sz="2000" spc="19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’, 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’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ам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ѕ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џ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жи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ди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5" dirty="0">
                <a:latin typeface="Times New Roman"/>
                <a:cs typeface="Times New Roman"/>
              </a:rPr>
              <a:t>м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дж, 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ъ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ъ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. 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оцна, 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ст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ј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„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35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dirty="0">
                <a:latin typeface="Times New Roman"/>
                <a:cs typeface="Times New Roman"/>
              </a:rPr>
              <a:t>ар“, 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 1905,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вклч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ą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пą</a:t>
            </a:r>
            <a:r>
              <a:rPr sz="2000" spc="-16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рą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мен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л.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Ов</a:t>
            </a:r>
            <a:r>
              <a:rPr sz="2000" spc="-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знак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се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исти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„</a:t>
            </a:r>
            <a:r>
              <a:rPr sz="2000" spc="-5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оза</a:t>
            </a:r>
            <a:r>
              <a:rPr sz="2000" spc="-5" dirty="0">
                <a:latin typeface="Times New Roman"/>
                <a:cs typeface="Times New Roman"/>
              </a:rPr>
              <a:t>“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800" spc="-160" dirty="0">
                <a:latin typeface="Times New Roman"/>
                <a:cs typeface="Times New Roman"/>
              </a:rPr>
              <a:t>М</a:t>
            </a:r>
            <a:r>
              <a:rPr sz="2800" spc="-120" dirty="0">
                <a:latin typeface="Times New Roman"/>
                <a:cs typeface="Times New Roman"/>
              </a:rPr>
              <a:t>е</a:t>
            </a:r>
            <a:r>
              <a:rPr sz="2800" spc="-105" dirty="0">
                <a:latin typeface="Times New Roman"/>
                <a:cs typeface="Times New Roman"/>
              </a:rPr>
              <a:t>ѓ</a:t>
            </a:r>
            <a:r>
              <a:rPr sz="2800" spc="-15" dirty="0">
                <a:latin typeface="Times New Roman"/>
                <a:cs typeface="Times New Roman"/>
              </a:rPr>
              <a:t>у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д</a:t>
            </a:r>
            <a:r>
              <a:rPr sz="2800" spc="-125" dirty="0">
                <a:latin typeface="Times New Roman"/>
                <a:cs typeface="Times New Roman"/>
              </a:rPr>
              <a:t>в</a:t>
            </a:r>
            <a:r>
              <a:rPr sz="2800" spc="-120" dirty="0">
                <a:latin typeface="Times New Roman"/>
                <a:cs typeface="Times New Roman"/>
              </a:rPr>
              <a:t>е</a:t>
            </a:r>
            <a:r>
              <a:rPr sz="2800" spc="-110" dirty="0">
                <a:latin typeface="Times New Roman"/>
                <a:cs typeface="Times New Roman"/>
              </a:rPr>
              <a:t>т</a:t>
            </a:r>
            <a:r>
              <a:rPr sz="2800" spc="-15" dirty="0">
                <a:latin typeface="Times New Roman"/>
                <a:cs typeface="Times New Roman"/>
              </a:rPr>
              <a:t>е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120" dirty="0">
                <a:latin typeface="Times New Roman"/>
                <a:cs typeface="Times New Roman"/>
              </a:rPr>
              <a:t>с</a:t>
            </a:r>
            <a:r>
              <a:rPr sz="2800" spc="-125" dirty="0">
                <a:latin typeface="Times New Roman"/>
                <a:cs typeface="Times New Roman"/>
              </a:rPr>
              <a:t>в</a:t>
            </a:r>
            <a:r>
              <a:rPr sz="2800" spc="-120" dirty="0">
                <a:latin typeface="Times New Roman"/>
                <a:cs typeface="Times New Roman"/>
              </a:rPr>
              <a:t>е</a:t>
            </a:r>
            <a:r>
              <a:rPr sz="2800" spc="-75" dirty="0">
                <a:latin typeface="Times New Roman"/>
                <a:cs typeface="Times New Roman"/>
              </a:rPr>
              <a:t>т</a:t>
            </a:r>
            <a:r>
              <a:rPr sz="2800" spc="-120" dirty="0">
                <a:latin typeface="Times New Roman"/>
                <a:cs typeface="Times New Roman"/>
              </a:rPr>
              <a:t>с</a:t>
            </a:r>
            <a:r>
              <a:rPr sz="2800" spc="-114" dirty="0">
                <a:latin typeface="Times New Roman"/>
                <a:cs typeface="Times New Roman"/>
              </a:rPr>
              <a:t>к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140" dirty="0">
                <a:latin typeface="Times New Roman"/>
                <a:cs typeface="Times New Roman"/>
              </a:rPr>
              <a:t>в</a:t>
            </a:r>
            <a:r>
              <a:rPr sz="2800" spc="-105" dirty="0">
                <a:latin typeface="Times New Roman"/>
                <a:cs typeface="Times New Roman"/>
              </a:rPr>
              <a:t>о</a:t>
            </a:r>
            <a:r>
              <a:rPr sz="2800" spc="-110" dirty="0">
                <a:latin typeface="Times New Roman"/>
                <a:cs typeface="Times New Roman"/>
              </a:rPr>
              <a:t>јн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7231"/>
            <a:ext cx="7195184" cy="23183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он</a:t>
            </a:r>
            <a:r>
              <a:rPr sz="2200" spc="-10" dirty="0">
                <a:latin typeface="Times New Roman"/>
                <a:cs typeface="Times New Roman"/>
              </a:rPr>
              <a:t> крај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1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ри</a:t>
            </a:r>
            <a:r>
              <a:rPr sz="2200" spc="45" dirty="0">
                <a:latin typeface="Times New Roman"/>
                <a:cs typeface="Times New Roman"/>
              </a:rPr>
              <a:t>е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еттите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го</a:t>
            </a:r>
            <a:r>
              <a:rPr sz="2200" spc="-15" dirty="0">
                <a:latin typeface="Times New Roman"/>
                <a:cs typeface="Times New Roman"/>
              </a:rPr>
              <a:t>дини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6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X</a:t>
            </a:r>
            <a:r>
              <a:rPr sz="2200" spc="-20" dirty="0">
                <a:latin typeface="Times New Roman"/>
                <a:cs typeface="Times New Roman"/>
              </a:rPr>
              <a:t>X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ек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време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10" dirty="0">
                <a:latin typeface="Times New Roman"/>
                <a:cs typeface="Times New Roman"/>
              </a:rPr>
              <a:t> В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ојна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ил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0" dirty="0">
                <a:latin typeface="Times New Roman"/>
                <a:cs typeface="Times New Roman"/>
              </a:rPr>
              <a:t>г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лни</a:t>
            </a:r>
            <a:r>
              <a:rPr sz="2200" spc="-4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7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ч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4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рски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дел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Ма</a:t>
            </a:r>
            <a:r>
              <a:rPr sz="2200" spc="-75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дони</a:t>
            </a:r>
            <a:r>
              <a:rPr sz="2200" spc="-5" dirty="0">
                <a:latin typeface="Times New Roman"/>
                <a:cs typeface="Times New Roman"/>
              </a:rPr>
              <a:t>ј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ре</a:t>
            </a:r>
            <a:r>
              <a:rPr sz="2200" spc="-100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ла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дна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аз</a:t>
            </a:r>
            <a:r>
              <a:rPr sz="2200" spc="-110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 присп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40" dirty="0">
                <a:latin typeface="Times New Roman"/>
                <a:cs typeface="Times New Roman"/>
              </a:rPr>
              <a:t>б</a:t>
            </a:r>
            <a:r>
              <a:rPr sz="2200" spc="-15" dirty="0">
                <a:latin typeface="Times New Roman"/>
                <a:cs typeface="Times New Roman"/>
              </a:rPr>
              <a:t>ена </a:t>
            </a:r>
            <a:r>
              <a:rPr sz="2200" spc="-10" dirty="0">
                <a:latin typeface="Times New Roman"/>
                <a:cs typeface="Times New Roman"/>
              </a:rPr>
              <a:t>за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80" dirty="0">
                <a:latin typeface="Times New Roman"/>
                <a:cs typeface="Times New Roman"/>
              </a:rPr>
              <a:t>к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донски</a:t>
            </a:r>
            <a:r>
              <a:rPr sz="2200" spc="-3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јазик.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ам</a:t>
            </a:r>
            <a:r>
              <a:rPr sz="2200" spc="-215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при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45" dirty="0">
                <a:latin typeface="Times New Roman"/>
                <a:cs typeface="Times New Roman"/>
              </a:rPr>
              <a:t>б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5" dirty="0">
                <a:latin typeface="Times New Roman"/>
                <a:cs typeface="Times New Roman"/>
              </a:rPr>
              <a:t>ж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не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сови,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со</a:t>
            </a:r>
            <a:r>
              <a:rPr sz="2200" spc="-40" dirty="0">
                <a:latin typeface="Times New Roman"/>
                <a:cs typeface="Times New Roman"/>
              </a:rPr>
              <a:t>б</a:t>
            </a:r>
            <a:r>
              <a:rPr sz="2200" spc="-15" dirty="0">
                <a:latin typeface="Times New Roman"/>
                <a:cs typeface="Times New Roman"/>
              </a:rPr>
              <a:t>ено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8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лите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ќ,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ѓ,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љ,</a:t>
            </a:r>
            <a:r>
              <a:rPr sz="2200" spc="-10" dirty="0">
                <a:latin typeface="Times New Roman"/>
                <a:cs typeface="Times New Roman"/>
              </a:rPr>
              <a:t> њ,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ло</a:t>
            </a:r>
            <a:r>
              <a:rPr sz="2200" spc="-10" dirty="0">
                <a:latin typeface="Times New Roman"/>
                <a:cs typeface="Times New Roman"/>
              </a:rPr>
              <a:t> с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чаи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ист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20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с,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</a:t>
            </a:r>
            <a:r>
              <a:rPr sz="2200" spc="-3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ри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до</a:t>
            </a:r>
            <a:r>
              <a:rPr sz="2200" spc="-10" dirty="0">
                <a:latin typeface="Times New Roman"/>
                <a:cs typeface="Times New Roman"/>
              </a:rPr>
              <a:t> четири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различни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10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чина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(Илие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ски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2</a:t>
            </a:r>
            <a:r>
              <a:rPr sz="2200" spc="-10" dirty="0">
                <a:latin typeface="Times New Roman"/>
                <a:cs typeface="Times New Roman"/>
              </a:rPr>
              <a:t>0</a:t>
            </a:r>
            <a:r>
              <a:rPr sz="2200" spc="-15" dirty="0">
                <a:latin typeface="Times New Roman"/>
                <a:cs typeface="Times New Roman"/>
              </a:rPr>
              <a:t>0</a:t>
            </a:r>
            <a:r>
              <a:rPr sz="2200" spc="-10" dirty="0">
                <a:latin typeface="Times New Roman"/>
                <a:cs typeface="Times New Roman"/>
              </a:rPr>
              <a:t>6: 8).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800" spc="-270" dirty="0">
                <a:latin typeface="Times New Roman"/>
                <a:cs typeface="Times New Roman"/>
              </a:rPr>
              <a:t>К</a:t>
            </a:r>
            <a:r>
              <a:rPr sz="2800" spc="-190" dirty="0">
                <a:latin typeface="Times New Roman"/>
                <a:cs typeface="Times New Roman"/>
              </a:rPr>
              <a:t>о</a:t>
            </a:r>
            <a:r>
              <a:rPr sz="2800" spc="-114" dirty="0">
                <a:latin typeface="Times New Roman"/>
                <a:cs typeface="Times New Roman"/>
              </a:rPr>
              <a:t>дифи</a:t>
            </a:r>
            <a:r>
              <a:rPr sz="2800" spc="-165" dirty="0">
                <a:latin typeface="Times New Roman"/>
                <a:cs typeface="Times New Roman"/>
              </a:rPr>
              <a:t>к</a:t>
            </a:r>
            <a:r>
              <a:rPr sz="2800" spc="-120" dirty="0">
                <a:latin typeface="Times New Roman"/>
                <a:cs typeface="Times New Roman"/>
              </a:rPr>
              <a:t>а</a:t>
            </a:r>
            <a:r>
              <a:rPr sz="2800" spc="-110" dirty="0">
                <a:latin typeface="Times New Roman"/>
                <a:cs typeface="Times New Roman"/>
              </a:rPr>
              <a:t>циј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24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(1944</a:t>
            </a:r>
            <a:r>
              <a:rPr sz="2800" spc="-1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69216"/>
            <a:ext cx="7169150" cy="4316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2225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Хро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иј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нај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те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ани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пов</a:t>
            </a:r>
            <a:r>
              <a:rPr sz="1800" spc="20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зани 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ациј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раз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ој</a:t>
            </a:r>
            <a:r>
              <a:rPr sz="1800" spc="-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на 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95" dirty="0">
                <a:latin typeface="Times New Roman"/>
                <a:cs typeface="Times New Roman"/>
              </a:rPr>
              <a:t>а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к, 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</a:t>
            </a:r>
            <a:r>
              <a:rPr sz="1800" spc="-35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да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ање</a:t>
            </a:r>
            <a:r>
              <a:rPr sz="1800" spc="-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држа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 пре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 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иов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д:</a:t>
            </a:r>
            <a:endParaRPr sz="1800">
              <a:latin typeface="Times New Roman"/>
              <a:cs typeface="Times New Roman"/>
            </a:endParaRPr>
          </a:p>
          <a:p>
            <a:pPr marL="241300" marR="9017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на 2 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в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1944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9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СН</a:t>
            </a:r>
            <a:r>
              <a:rPr sz="1800" spc="-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(А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тифа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ис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собран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 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нар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 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об</a:t>
            </a:r>
            <a:r>
              <a:rPr sz="1800" spc="-5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15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ање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Ма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ија) 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 пр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дан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тир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. Пр</a:t>
            </a:r>
            <a:r>
              <a:rPr sz="1800" spc="-55" dirty="0">
                <a:latin typeface="Times New Roman"/>
                <a:cs typeface="Times New Roman"/>
              </a:rPr>
              <a:t>о</a:t>
            </a:r>
            <a:r>
              <a:rPr sz="1800" spc="-75" dirty="0">
                <a:latin typeface="Times New Roman"/>
                <a:cs typeface="Times New Roman"/>
              </a:rPr>
              <a:t>х</a:t>
            </a:r>
            <a:r>
              <a:rPr sz="1800" dirty="0">
                <a:latin typeface="Times New Roman"/>
                <a:cs typeface="Times New Roman"/>
              </a:rPr>
              <a:t>ор П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њ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умент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„за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15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ање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spc="-3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држа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а“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оа ре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ение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 с</a:t>
            </a:r>
            <a:r>
              <a:rPr sz="1800" spc="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 д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на:</a:t>
            </a:r>
            <a:endParaRPr sz="1800">
              <a:latin typeface="Times New Roman"/>
              <a:cs typeface="Times New Roman"/>
            </a:endParaRPr>
          </a:p>
          <a:p>
            <a:pPr marL="241300" marR="87376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л.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„Во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држа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20" dirty="0">
                <a:latin typeface="Times New Roman"/>
                <a:cs typeface="Times New Roman"/>
              </a:rPr>
              <a:t>ж</a:t>
            </a:r>
            <a:r>
              <a:rPr sz="1800" spc="-3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 </a:t>
            </a:r>
            <a:r>
              <a:rPr sz="1800" spc="20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 за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дуе нар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к“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л.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„О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 ре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ение 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гуе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 сил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175" dirty="0">
                <a:latin typeface="Times New Roman"/>
                <a:cs typeface="Times New Roman"/>
              </a:rPr>
              <a:t>„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ој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т </a:t>
            </a:r>
            <a:r>
              <a:rPr sz="1800" spc="-3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ти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ен, б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дејќи по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ж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аше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де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јази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му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 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со</a:t>
            </a:r>
            <a:r>
              <a:rPr sz="1800" spc="-2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ено вн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ание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му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да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со</a:t>
            </a:r>
            <a:r>
              <a:rPr sz="1800" spc="-25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ено </a:t>
            </a:r>
            <a:r>
              <a:rPr sz="1800" spc="-10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75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ење 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 м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мен</a:t>
            </a:r>
            <a:r>
              <a:rPr sz="1800" spc="-25" dirty="0">
                <a:latin typeface="Times New Roman"/>
                <a:cs typeface="Times New Roman"/>
              </a:rPr>
              <a:t>то</a:t>
            </a:r>
            <a:r>
              <a:rPr sz="1800" dirty="0">
                <a:latin typeface="Times New Roman"/>
                <a:cs typeface="Times New Roman"/>
              </a:rPr>
              <a:t>т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ога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 раб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ше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врвна обја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нацио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лн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 и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ација на Ма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ц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“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1985: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800" spc="-125" dirty="0">
                <a:latin typeface="Times New Roman"/>
                <a:cs typeface="Times New Roman"/>
              </a:rPr>
              <a:t>Н</a:t>
            </a:r>
            <a:r>
              <a:rPr sz="2800" spc="-105" dirty="0">
                <a:latin typeface="Times New Roman"/>
                <a:cs typeface="Times New Roman"/>
              </a:rPr>
              <a:t>о</a:t>
            </a:r>
            <a:r>
              <a:rPr sz="2800" spc="-155" dirty="0">
                <a:latin typeface="Times New Roman"/>
                <a:cs typeface="Times New Roman"/>
              </a:rPr>
              <a:t>р</a:t>
            </a:r>
            <a:r>
              <a:rPr sz="2800" spc="-125" dirty="0">
                <a:latin typeface="Times New Roman"/>
                <a:cs typeface="Times New Roman"/>
              </a:rPr>
              <a:t>м</a:t>
            </a:r>
            <a:r>
              <a:rPr sz="2800" spc="-110" dirty="0">
                <a:latin typeface="Times New Roman"/>
                <a:cs typeface="Times New Roman"/>
              </a:rPr>
              <a:t>и</a:t>
            </a:r>
            <a:r>
              <a:rPr sz="2800" spc="-105" dirty="0">
                <a:latin typeface="Times New Roman"/>
                <a:cs typeface="Times New Roman"/>
              </a:rPr>
              <a:t>р</a:t>
            </a:r>
            <a:r>
              <a:rPr sz="2800" spc="-125" dirty="0">
                <a:latin typeface="Times New Roman"/>
                <a:cs typeface="Times New Roman"/>
              </a:rPr>
              <a:t>ањ</a:t>
            </a:r>
            <a:r>
              <a:rPr sz="2800" spc="-15" dirty="0">
                <a:latin typeface="Times New Roman"/>
                <a:cs typeface="Times New Roman"/>
              </a:rPr>
              <a:t>е</a:t>
            </a:r>
            <a:r>
              <a:rPr sz="2800" spc="-215" dirty="0">
                <a:latin typeface="Times New Roman"/>
                <a:cs typeface="Times New Roman"/>
              </a:rPr>
              <a:t> </a:t>
            </a:r>
            <a:r>
              <a:rPr sz="2800" spc="-110" dirty="0">
                <a:latin typeface="Times New Roman"/>
                <a:cs typeface="Times New Roman"/>
              </a:rPr>
              <a:t>н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204" dirty="0">
                <a:latin typeface="Times New Roman"/>
                <a:cs typeface="Times New Roman"/>
              </a:rPr>
              <a:t> </a:t>
            </a:r>
            <a:r>
              <a:rPr sz="2800" spc="-150" dirty="0">
                <a:latin typeface="Times New Roman"/>
                <a:cs typeface="Times New Roman"/>
              </a:rPr>
              <a:t>м</a:t>
            </a:r>
            <a:r>
              <a:rPr sz="2800" spc="-120" dirty="0">
                <a:latin typeface="Times New Roman"/>
                <a:cs typeface="Times New Roman"/>
              </a:rPr>
              <a:t>а</a:t>
            </a:r>
            <a:r>
              <a:rPr sz="2800" spc="-190" dirty="0">
                <a:latin typeface="Times New Roman"/>
                <a:cs typeface="Times New Roman"/>
              </a:rPr>
              <a:t>к</a:t>
            </a:r>
            <a:r>
              <a:rPr sz="2800" spc="-155" dirty="0">
                <a:latin typeface="Times New Roman"/>
                <a:cs typeface="Times New Roman"/>
              </a:rPr>
              <a:t>е</a:t>
            </a:r>
            <a:r>
              <a:rPr sz="2800" spc="-110" dirty="0">
                <a:latin typeface="Times New Roman"/>
                <a:cs typeface="Times New Roman"/>
              </a:rPr>
              <a:t>д</a:t>
            </a:r>
            <a:r>
              <a:rPr sz="2800" spc="-105" dirty="0">
                <a:latin typeface="Times New Roman"/>
                <a:cs typeface="Times New Roman"/>
              </a:rPr>
              <a:t>о</a:t>
            </a:r>
            <a:r>
              <a:rPr sz="2800" spc="-110" dirty="0">
                <a:latin typeface="Times New Roman"/>
                <a:cs typeface="Times New Roman"/>
              </a:rPr>
              <a:t>н</a:t>
            </a:r>
            <a:r>
              <a:rPr sz="2800" spc="-120" dirty="0">
                <a:latin typeface="Times New Roman"/>
                <a:cs typeface="Times New Roman"/>
              </a:rPr>
              <a:t>с</a:t>
            </a:r>
            <a:r>
              <a:rPr sz="2800" spc="-165" dirty="0">
                <a:latin typeface="Times New Roman"/>
                <a:cs typeface="Times New Roman"/>
              </a:rPr>
              <a:t>к</a:t>
            </a:r>
            <a:r>
              <a:rPr sz="2800" spc="-190" dirty="0">
                <a:latin typeface="Times New Roman"/>
                <a:cs typeface="Times New Roman"/>
              </a:rPr>
              <a:t>а</a:t>
            </a:r>
            <a:r>
              <a:rPr sz="2800" spc="-75" dirty="0">
                <a:latin typeface="Times New Roman"/>
                <a:cs typeface="Times New Roman"/>
              </a:rPr>
              <a:t>т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21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о</a:t>
            </a:r>
            <a:r>
              <a:rPr sz="2800" spc="-145" dirty="0">
                <a:latin typeface="Times New Roman"/>
                <a:cs typeface="Times New Roman"/>
              </a:rPr>
              <a:t>рт</a:t>
            </a:r>
            <a:r>
              <a:rPr sz="2800" spc="-105" dirty="0">
                <a:latin typeface="Times New Roman"/>
                <a:cs typeface="Times New Roman"/>
              </a:rPr>
              <a:t>ог</a:t>
            </a:r>
            <a:r>
              <a:rPr sz="2800" spc="-120" dirty="0">
                <a:latin typeface="Times New Roman"/>
                <a:cs typeface="Times New Roman"/>
              </a:rPr>
              <a:t>ра</a:t>
            </a:r>
            <a:r>
              <a:rPr sz="2800" spc="-130" dirty="0">
                <a:latin typeface="Times New Roman"/>
                <a:cs typeface="Times New Roman"/>
              </a:rPr>
              <a:t>ф</a:t>
            </a:r>
            <a:r>
              <a:rPr sz="2800" spc="-110" dirty="0">
                <a:latin typeface="Times New Roman"/>
                <a:cs typeface="Times New Roman"/>
              </a:rPr>
              <a:t>и</a:t>
            </a:r>
            <a:r>
              <a:rPr sz="2800" spc="-120" dirty="0">
                <a:latin typeface="Times New Roman"/>
                <a:cs typeface="Times New Roman"/>
              </a:rPr>
              <a:t>ј</a:t>
            </a:r>
            <a:r>
              <a:rPr sz="2800" spc="-15" dirty="0">
                <a:latin typeface="Times New Roman"/>
                <a:cs typeface="Times New Roman"/>
              </a:rPr>
              <a:t>а</a:t>
            </a:r>
            <a:r>
              <a:rPr sz="2800" spc="-240" dirty="0">
                <a:latin typeface="Times New Roman"/>
                <a:cs typeface="Times New Roman"/>
              </a:rPr>
              <a:t> </a:t>
            </a:r>
            <a:r>
              <a:rPr sz="2800" spc="-105" dirty="0">
                <a:latin typeface="Times New Roman"/>
                <a:cs typeface="Times New Roman"/>
              </a:rPr>
              <a:t>(1945</a:t>
            </a:r>
            <a:r>
              <a:rPr sz="2800" spc="-10" dirty="0">
                <a:latin typeface="Times New Roman"/>
                <a:cs typeface="Times New Roman"/>
              </a:rPr>
              <a:t>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4042"/>
            <a:ext cx="7306309" cy="448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75590">
              <a:lnSpc>
                <a:spcPct val="100000"/>
              </a:lnSpc>
            </a:pPr>
            <a:r>
              <a:rPr sz="2000" spc="20" dirty="0">
                <a:latin typeface="Times New Roman"/>
                <a:cs typeface="Times New Roman"/>
              </a:rPr>
              <a:t>Де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5" dirty="0">
                <a:latin typeface="Times New Roman"/>
                <a:cs typeface="Times New Roman"/>
              </a:rPr>
              <a:t>њ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р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ограф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ден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словите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2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ија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ден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к,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3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гра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чки правил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12700" marR="5080" indent="63500">
              <a:lnSpc>
                <a:spcPct val="100000"/>
              </a:lnSpc>
              <a:spcBef>
                <a:spcPts val="480"/>
              </a:spcBef>
            </a:pPr>
            <a:r>
              <a:rPr sz="2000" spc="5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слоб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3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емв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</a:t>
            </a:r>
            <a:r>
              <a:rPr sz="2000" spc="10" dirty="0">
                <a:latin typeface="Times New Roman"/>
                <a:cs typeface="Times New Roman"/>
              </a:rPr>
              <a:t>4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зид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на </a:t>
            </a:r>
            <a:r>
              <a:rPr sz="2000" spc="-9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СНОМ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наз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9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чена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ебна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мис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опис,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 добила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зад</a:t>
            </a:r>
            <a:r>
              <a:rPr sz="2000" spc="-9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ча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израб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длог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 и 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опис. </a:t>
            </a:r>
            <a:r>
              <a:rPr sz="2000" spc="-24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ени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овни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241300" marR="10541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сно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ак.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земе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пад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ак.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нар</a:t>
            </a:r>
            <a:r>
              <a:rPr sz="2000" spc="-5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чје, и 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оа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6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ите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ово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и.</a:t>
            </a:r>
            <a:endParaRPr sz="2000">
              <a:latin typeface="Times New Roman"/>
              <a:cs typeface="Times New Roman"/>
            </a:endParaRPr>
          </a:p>
          <a:p>
            <a:pPr marL="241300" marR="489584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држи он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зна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7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ви, 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рафем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)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ш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сови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(фонем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ер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рн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јази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41300" marR="65595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израб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фоне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5" dirty="0">
                <a:latin typeface="Times New Roman"/>
                <a:cs typeface="Times New Roman"/>
              </a:rPr>
              <a:t>(</a:t>
            </a:r>
            <a:r>
              <a:rPr sz="2000" dirty="0">
                <a:latin typeface="Times New Roman"/>
                <a:cs typeface="Times New Roman"/>
              </a:rPr>
              <a:t>фон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лошк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т) при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п.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2606"/>
            <a:ext cx="7318375" cy="3757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6002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мис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 би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с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ав: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35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ев,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Иљ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ир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 Па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ло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 сите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чет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а 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вист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адо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овс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и,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тел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ро Хаџи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си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ев,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Илија </a:t>
            </a:r>
            <a:r>
              <a:rPr sz="2000" spc="-15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оп</a:t>
            </a:r>
            <a:r>
              <a:rPr sz="2000" spc="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7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ав Вл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7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spc="-5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сти, п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3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ај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45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го</a:t>
            </a:r>
            <a:r>
              <a:rPr sz="2000" dirty="0">
                <a:latin typeface="Times New Roman"/>
                <a:cs typeface="Times New Roman"/>
              </a:rPr>
              <a:t>д. дон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р</a:t>
            </a:r>
            <a:r>
              <a:rPr sz="2000" spc="2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з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аз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7"/>
              </a:spcBef>
              <a:buClr>
                <a:srgbClr val="A9A47B"/>
              </a:buClr>
              <a:buFont typeface="Arial"/>
              <a:buChar char="•"/>
            </a:pPr>
            <a:endParaRPr sz="29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306070" algn="l"/>
              </a:tabLst>
            </a:pP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дло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еше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св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ен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лада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Ф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дер</a:t>
            </a:r>
            <a:r>
              <a:rPr sz="2000" spc="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0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донија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сти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д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spc="-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ешен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В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ад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бја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„Но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0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донија“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5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ај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45 </a:t>
            </a:r>
            <a:r>
              <a:rPr sz="2000" spc="-55" dirty="0">
                <a:latin typeface="Times New Roman"/>
                <a:cs typeface="Times New Roman"/>
              </a:rPr>
              <a:t>го</a:t>
            </a:r>
            <a:r>
              <a:rPr sz="2000" dirty="0">
                <a:latin typeface="Times New Roman"/>
                <a:cs typeface="Times New Roman"/>
              </a:rPr>
              <a:t>д.,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еше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об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ена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 31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по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3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мена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дак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 </a:t>
            </a:r>
            <a:r>
              <a:rPr sz="2000" spc="2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новите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ви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аз</a:t>
            </a:r>
            <a:r>
              <a:rPr sz="2000" spc="-8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а: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ќ, ѓ, ѕ,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љ,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њ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џ.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4042"/>
            <a:ext cx="7315200" cy="39389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2545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еќе </a:t>
            </a:r>
            <a:r>
              <a:rPr sz="2000" spc="-10" dirty="0">
                <a:latin typeface="Times New Roman"/>
                <a:cs typeface="Times New Roman"/>
              </a:rPr>
              <a:t>им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ла д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радиц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донија.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7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реб</a:t>
            </a:r>
            <a:r>
              <a:rPr sz="2000" spc="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ло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амо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лу</a:t>
            </a:r>
            <a:r>
              <a:rPr sz="2000" dirty="0">
                <a:latin typeface="Times New Roman"/>
                <a:cs typeface="Times New Roman"/>
              </a:rPr>
              <a:t>чи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избор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гра</a:t>
            </a:r>
            <a:r>
              <a:rPr sz="2000" spc="-10" dirty="0">
                <a:latin typeface="Times New Roman"/>
                <a:cs typeface="Times New Roman"/>
              </a:rPr>
              <a:t>ф</a:t>
            </a:r>
            <a:r>
              <a:rPr sz="2000" dirty="0">
                <a:latin typeface="Times New Roman"/>
                <a:cs typeface="Times New Roman"/>
              </a:rPr>
              <a:t>ем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за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со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/ј, љ,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њ,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ќ, ѓ/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афри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тите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/ѕ,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џ/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темн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лас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ш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 на 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тери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ија.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мбин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тем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ис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ќ, ѓ 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: </a:t>
            </a:r>
            <a:r>
              <a:rPr sz="2000" spc="-10" dirty="0">
                <a:latin typeface="Times New Roman"/>
                <a:cs typeface="Times New Roman"/>
              </a:rPr>
              <a:t>љ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5" dirty="0">
                <a:latin typeface="Times New Roman"/>
                <a:cs typeface="Times New Roman"/>
              </a:rPr>
              <a:t>њ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6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XIX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лу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преј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тиран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зна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тем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14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Зна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ѕ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ар</a:t>
            </a:r>
            <a:r>
              <a:rPr sz="2000" spc="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озн</a:t>
            </a:r>
            <a:r>
              <a:rPr sz="2000" spc="-9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дбр</a:t>
            </a:r>
            <a:r>
              <a:rPr sz="2000" spc="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мбин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рафе</a:t>
            </a:r>
            <a:r>
              <a:rPr sz="2000" spc="-2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Зна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џ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5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V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ди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ите.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4042"/>
            <a:ext cx="7336790" cy="4426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уште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 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ни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ани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пов</a:t>
            </a:r>
            <a:r>
              <a:rPr sz="2000" spc="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зани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јаз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к:</a:t>
            </a:r>
            <a:endParaRPr sz="2000">
              <a:latin typeface="Times New Roman"/>
              <a:cs typeface="Times New Roman"/>
            </a:endParaRPr>
          </a:p>
          <a:p>
            <a:pPr marL="241300" marR="97790" indent="-228600" algn="just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На 2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ју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 1</a:t>
            </a:r>
            <a:r>
              <a:rPr sz="2000" spc="5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45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го</a:t>
            </a:r>
            <a:r>
              <a:rPr sz="2000" dirty="0">
                <a:latin typeface="Times New Roman"/>
                <a:cs typeface="Times New Roman"/>
              </a:rPr>
              <a:t>д.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мис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 ја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р</a:t>
            </a:r>
            <a:r>
              <a:rPr sz="2000" spc="2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з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му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еше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ена на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ист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рств</a:t>
            </a:r>
            <a:r>
              <a:rPr sz="2000" spc="-25" dirty="0">
                <a:latin typeface="Times New Roman"/>
                <a:cs typeface="Times New Roman"/>
              </a:rPr>
              <a:t>от</a:t>
            </a:r>
            <a:r>
              <a:rPr sz="2000" dirty="0">
                <a:latin typeface="Times New Roman"/>
                <a:cs typeface="Times New Roman"/>
              </a:rPr>
              <a:t>о за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стерст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 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 7 ју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 1</a:t>
            </a:r>
            <a:r>
              <a:rPr sz="2000" spc="5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45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го</a:t>
            </a:r>
            <a:r>
              <a:rPr sz="2000" dirty="0">
                <a:latin typeface="Times New Roman"/>
                <a:cs typeface="Times New Roman"/>
              </a:rPr>
              <a:t>д.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дон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у</a:t>
            </a:r>
            <a:r>
              <a:rPr sz="2000" spc="-10" dirty="0">
                <a:latin typeface="Times New Roman"/>
                <a:cs typeface="Times New Roman"/>
              </a:rPr>
              <a:t>св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 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пра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т;</a:t>
            </a:r>
            <a:endParaRPr sz="2000">
              <a:latin typeface="Times New Roman"/>
              <a:cs typeface="Times New Roman"/>
            </a:endParaRPr>
          </a:p>
          <a:p>
            <a:pPr marL="241300" marR="255904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46 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изл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г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гра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ти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р</a:t>
            </a:r>
            <a:r>
              <a:rPr sz="2000" spc="-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ме </a:t>
            </a:r>
            <a:r>
              <a:rPr sz="2000" spc="-8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еп</a:t>
            </a:r>
            <a:r>
              <a:rPr sz="2000" spc="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;</a:t>
            </a:r>
            <a:endParaRPr sz="2000">
              <a:latin typeface="Times New Roman"/>
              <a:cs typeface="Times New Roman"/>
            </a:endParaRPr>
          </a:p>
          <a:p>
            <a:pPr marL="241300" marR="8064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46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фо</a:t>
            </a:r>
            <a:r>
              <a:rPr sz="2000" spc="-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мира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озофск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фа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лтет 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74 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лошки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лт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т)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дра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35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ски и бал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ски јази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 со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еми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ар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74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преиме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дра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ј</a:t>
            </a:r>
            <a:r>
              <a:rPr sz="2000" spc="-2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ж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ки јази</a:t>
            </a:r>
            <a:r>
              <a:rPr sz="2000" spc="-10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и);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2606"/>
            <a:ext cx="7083425" cy="2903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6543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46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држан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прв 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урс по 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јазик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рански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зи</a:t>
            </a:r>
            <a:r>
              <a:rPr sz="2000" spc="-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ет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 Фри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лови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у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зи</a:t>
            </a:r>
            <a:r>
              <a:rPr sz="2000" spc="-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ет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П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а);</a:t>
            </a:r>
            <a:endParaRPr sz="2000">
              <a:latin typeface="Times New Roman"/>
              <a:cs typeface="Times New Roman"/>
            </a:endParaRPr>
          </a:p>
          <a:p>
            <a:pPr marL="241300" marR="422909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48 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и</a:t>
            </a:r>
            <a:r>
              <a:rPr sz="2000" spc="-4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Фа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лте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75" dirty="0">
                <a:latin typeface="Times New Roman"/>
                <a:cs typeface="Times New Roman"/>
              </a:rPr>
              <a:t>Г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дишен зборник;</a:t>
            </a:r>
            <a:endParaRPr sz="2000">
              <a:latin typeface="Times New Roman"/>
              <a:cs typeface="Times New Roman"/>
            </a:endParaRPr>
          </a:p>
          <a:p>
            <a:pPr marL="241300" marR="20764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50 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изл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г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0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пра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опис со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равоп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ен р</a:t>
            </a:r>
            <a:r>
              <a:rPr sz="2000" spc="-4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чн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к (а</a:t>
            </a:r>
            <a:r>
              <a:rPr sz="2000" spc="-45" dirty="0">
                <a:latin typeface="Times New Roman"/>
                <a:cs typeface="Times New Roman"/>
              </a:rPr>
              <a:t>в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и: 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35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ски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р</a:t>
            </a:r>
            <a:r>
              <a:rPr sz="2000" spc="-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dirty="0">
                <a:latin typeface="Times New Roman"/>
                <a:cs typeface="Times New Roman"/>
              </a:rPr>
              <a:t>ев);</a:t>
            </a:r>
            <a:endParaRPr sz="20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30607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9</a:t>
            </a:r>
            <a:r>
              <a:rPr sz="2000" dirty="0">
                <a:latin typeface="Times New Roman"/>
                <a:cs typeface="Times New Roman"/>
              </a:rPr>
              <a:t>50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бја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зирано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 за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0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донски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јази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3600" spc="-380" dirty="0">
                <a:latin typeface="Times New Roman"/>
                <a:cs typeface="Times New Roman"/>
              </a:rPr>
              <a:t>Г</a:t>
            </a:r>
            <a:r>
              <a:rPr sz="3600" spc="-95" dirty="0">
                <a:latin typeface="Times New Roman"/>
                <a:cs typeface="Times New Roman"/>
              </a:rPr>
              <a:t>л</a:t>
            </a:r>
            <a:r>
              <a:rPr sz="3600" spc="-105" dirty="0">
                <a:latin typeface="Times New Roman"/>
                <a:cs typeface="Times New Roman"/>
              </a:rPr>
              <a:t>а</a:t>
            </a:r>
            <a:r>
              <a:rPr sz="3600" spc="-185" dirty="0">
                <a:latin typeface="Times New Roman"/>
                <a:cs typeface="Times New Roman"/>
              </a:rPr>
              <a:t>г</a:t>
            </a:r>
            <a:r>
              <a:rPr sz="3600" spc="-145" dirty="0">
                <a:latin typeface="Times New Roman"/>
                <a:cs typeface="Times New Roman"/>
              </a:rPr>
              <a:t>о</a:t>
            </a:r>
            <a:r>
              <a:rPr sz="3600" spc="-95" dirty="0">
                <a:latin typeface="Times New Roman"/>
                <a:cs typeface="Times New Roman"/>
              </a:rPr>
              <a:t>л</a:t>
            </a:r>
            <a:r>
              <a:rPr sz="3600" spc="-90" dirty="0">
                <a:latin typeface="Times New Roman"/>
                <a:cs typeface="Times New Roman"/>
              </a:rPr>
              <a:t>иц</a:t>
            </a:r>
            <a:r>
              <a:rPr sz="3600" dirty="0">
                <a:latin typeface="Times New Roman"/>
                <a:cs typeface="Times New Roman"/>
              </a:rPr>
              <a:t>а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2606"/>
            <a:ext cx="7327900" cy="4305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79375" indent="-228600">
              <a:lnSpc>
                <a:spcPct val="991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spc="-15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исмо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пов</a:t>
            </a:r>
            <a:r>
              <a:rPr sz="2000" spc="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зано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 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5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-75" dirty="0">
                <a:latin typeface="Times New Roman"/>
                <a:cs typeface="Times New Roman"/>
              </a:rPr>
              <a:t>б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крај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IX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кра</a:t>
            </a:r>
            <a:r>
              <a:rPr sz="2000" spc="5" dirty="0">
                <a:latin typeface="Times New Roman"/>
                <a:cs typeface="Times New Roman"/>
              </a:rPr>
              <a:t>ј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ек. 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spc="-5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чиси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сите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ар</a:t>
            </a:r>
            <a:r>
              <a:rPr sz="2000" spc="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сло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ки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 ра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описи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тек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овој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тв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оа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наоѓа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јазичн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сти.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риме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зац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на ер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вите </a:t>
            </a:r>
            <a:r>
              <a:rPr sz="2000" dirty="0">
                <a:latin typeface="Klim"/>
                <a:cs typeface="Klim"/>
              </a:rPr>
              <a:t>7 &gt;</a:t>
            </a:r>
            <a:r>
              <a:rPr sz="2000" spc="-5" dirty="0">
                <a:latin typeface="Klim"/>
                <a:cs typeface="Klim"/>
              </a:rPr>
              <a:t> </a:t>
            </a:r>
            <a:r>
              <a:rPr sz="2000" spc="5" dirty="0">
                <a:latin typeface="Klim"/>
                <a:cs typeface="Klim"/>
              </a:rPr>
              <a:t>o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Klim"/>
                <a:cs typeface="Klim"/>
              </a:rPr>
              <a:t>6 &gt;</a:t>
            </a:r>
            <a:r>
              <a:rPr sz="2000" spc="-5" dirty="0">
                <a:latin typeface="Klim"/>
                <a:cs typeface="Klim"/>
              </a:rPr>
              <a:t> e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доаѓа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израз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еќе 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Зографс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4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е,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spc="-55" dirty="0">
                <a:latin typeface="Times New Roman"/>
                <a:cs typeface="Times New Roman"/>
              </a:rPr>
              <a:t>ф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*tj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Klim"/>
                <a:cs typeface="Klim"/>
              </a:rPr>
              <a:t>&gt;</a:t>
            </a:r>
            <a:r>
              <a:rPr sz="2000" spc="-10" dirty="0">
                <a:latin typeface="Klim"/>
                <a:cs typeface="Klim"/>
              </a:rPr>
              <a:t> </a:t>
            </a:r>
            <a:r>
              <a:rPr sz="2000" dirty="0">
                <a:latin typeface="Klim"/>
                <a:cs typeface="Klim"/>
              </a:rPr>
              <a:t>]</a:t>
            </a:r>
            <a:r>
              <a:rPr sz="2000" spc="-5" dirty="0">
                <a:latin typeface="Klim"/>
                <a:cs typeface="Klim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*</a:t>
            </a:r>
            <a:r>
              <a:rPr sz="2000" spc="5" dirty="0">
                <a:latin typeface="Times New Roman"/>
                <a:cs typeface="Times New Roman"/>
              </a:rPr>
              <a:t>d</a:t>
            </a:r>
            <a:r>
              <a:rPr sz="2000" dirty="0">
                <a:latin typeface="Times New Roman"/>
                <a:cs typeface="Times New Roman"/>
              </a:rPr>
              <a:t>j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Klim"/>
                <a:cs typeface="Klim"/>
              </a:rPr>
              <a:t>&gt;</a:t>
            </a:r>
            <a:r>
              <a:rPr sz="2000" spc="-10" dirty="0">
                <a:latin typeface="Klim"/>
                <a:cs typeface="Klim"/>
              </a:rPr>
              <a:t> </a:t>
            </a:r>
            <a:r>
              <a:rPr sz="2000" dirty="0">
                <a:latin typeface="Klim"/>
                <a:cs typeface="Klim"/>
              </a:rPr>
              <a:t>'d </a:t>
            </a:r>
            <a:r>
              <a:rPr sz="2000" dirty="0">
                <a:latin typeface="Times New Roman"/>
                <a:cs typeface="Times New Roman"/>
              </a:rPr>
              <a:t>и с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(по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еќе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в.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1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10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  <a:p>
            <a:pPr marL="241300" marR="43497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онл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вист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чки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фа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оа д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ите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описи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пов</a:t>
            </a:r>
            <a:r>
              <a:rPr sz="2000" spc="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зани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35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евна ш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ла: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4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ано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4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ел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ч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си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ар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за првп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сп</a:t>
            </a:r>
            <a:r>
              <a:rPr sz="2000" spc="-4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мен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имињ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име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spc="-16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, на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етци чиј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лт е пов</a:t>
            </a:r>
            <a:r>
              <a:rPr sz="2000" spc="3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зан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 Охрид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ш</a:t>
            </a:r>
            <a:r>
              <a:rPr sz="2000" spc="-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пример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Ера</a:t>
            </a:r>
            <a:r>
              <a:rPr sz="2000" spc="-2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мо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(на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1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з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в</a:t>
            </a:r>
            <a:r>
              <a:rPr sz="2000" dirty="0">
                <a:latin typeface="Times New Roman"/>
                <a:cs typeface="Times New Roman"/>
              </a:rPr>
              <a:t>о О</a:t>
            </a:r>
            <a:r>
              <a:rPr sz="2000" spc="1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наоѓа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црк</a:t>
            </a:r>
            <a:r>
              <a:rPr sz="2000" spc="-2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 п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ете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на овој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ете</a:t>
            </a:r>
            <a:r>
              <a:rPr sz="2000" spc="5" dirty="0">
                <a:latin typeface="Times New Roman"/>
                <a:cs typeface="Times New Roman"/>
              </a:rPr>
              <a:t>ц</a:t>
            </a:r>
            <a:r>
              <a:rPr sz="200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3200" b="1" spc="-100" dirty="0">
                <a:latin typeface="Times New Roman"/>
                <a:cs typeface="Times New Roman"/>
              </a:rPr>
              <a:t>Лит</a:t>
            </a:r>
            <a:r>
              <a:rPr sz="3200" b="1" spc="-95" dirty="0">
                <a:latin typeface="Times New Roman"/>
                <a:cs typeface="Times New Roman"/>
              </a:rPr>
              <a:t>е</a:t>
            </a:r>
            <a:r>
              <a:rPr sz="3200" b="1" spc="-105" dirty="0">
                <a:latin typeface="Times New Roman"/>
                <a:cs typeface="Times New Roman"/>
              </a:rPr>
              <a:t>р</a:t>
            </a:r>
            <a:r>
              <a:rPr sz="3200" b="1" spc="-180" dirty="0">
                <a:latin typeface="Times New Roman"/>
                <a:cs typeface="Times New Roman"/>
              </a:rPr>
              <a:t>а</a:t>
            </a:r>
            <a:r>
              <a:rPr sz="3200" b="1" spc="-135" dirty="0">
                <a:latin typeface="Times New Roman"/>
                <a:cs typeface="Times New Roman"/>
              </a:rPr>
              <a:t>т</a:t>
            </a:r>
            <a:r>
              <a:rPr sz="3200" b="1" spc="-105" dirty="0">
                <a:latin typeface="Times New Roman"/>
                <a:cs typeface="Times New Roman"/>
              </a:rPr>
              <a:t>у</a:t>
            </a:r>
            <a:r>
              <a:rPr sz="3200" b="1" spc="-120" dirty="0">
                <a:latin typeface="Times New Roman"/>
                <a:cs typeface="Times New Roman"/>
              </a:rPr>
              <a:t>р</a:t>
            </a:r>
            <a:r>
              <a:rPr sz="3200" b="1" spc="-105" dirty="0">
                <a:latin typeface="Times New Roman"/>
                <a:cs typeface="Times New Roman"/>
              </a:rPr>
              <a:t>а</a:t>
            </a:r>
            <a:r>
              <a:rPr sz="3200" b="1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1517" y="1842444"/>
            <a:ext cx="7215505" cy="4041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05765" indent="-228600" algn="just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Ви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о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1996.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„Пет децении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с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ање</a:t>
            </a:r>
            <a:r>
              <a:rPr sz="1800" spc="-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 аз</a:t>
            </a:r>
            <a:r>
              <a:rPr sz="1800" spc="-75" dirty="0">
                <a:latin typeface="Times New Roman"/>
                <a:cs typeface="Times New Roman"/>
              </a:rPr>
              <a:t>б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право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ис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</a:t>
            </a:r>
            <a:r>
              <a:rPr sz="1800" spc="-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да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ања на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-10" dirty="0">
                <a:latin typeface="Times New Roman"/>
                <a:cs typeface="Times New Roman"/>
              </a:rPr>
              <a:t>X</a:t>
            </a:r>
            <a:r>
              <a:rPr sz="1800" dirty="0">
                <a:latin typeface="Times New Roman"/>
                <a:cs typeface="Times New Roman"/>
              </a:rPr>
              <a:t>VIII меѓ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нар</a:t>
            </a:r>
            <a:r>
              <a:rPr sz="1800" spc="-6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ден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еминар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литер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-6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35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ра.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, 1</a:t>
            </a:r>
            <a:r>
              <a:rPr sz="1800" spc="15" dirty="0">
                <a:latin typeface="Times New Roman"/>
                <a:cs typeface="Times New Roman"/>
              </a:rPr>
              <a:t>5</a:t>
            </a:r>
            <a:r>
              <a:rPr sz="1800" spc="-5" dirty="0">
                <a:latin typeface="Times New Roman"/>
                <a:cs typeface="Times New Roman"/>
              </a:rPr>
              <a:t>-32.</a:t>
            </a:r>
            <a:endParaRPr sz="1800">
              <a:latin typeface="Times New Roman"/>
              <a:cs typeface="Times New Roman"/>
            </a:endParaRPr>
          </a:p>
          <a:p>
            <a:pPr marL="241300" marR="352425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Ви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spc="20" dirty="0">
                <a:latin typeface="Times New Roman"/>
                <a:cs typeface="Times New Roman"/>
              </a:rPr>
              <a:t>о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Б., 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ми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ски, </a:t>
            </a:r>
            <a:r>
              <a:rPr sz="1800" spc="-18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.,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Б., 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оше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К.,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6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гри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spc="4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- С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35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1970.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рен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 со пра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ен р</a:t>
            </a:r>
            <a:r>
              <a:rPr sz="1800" spc="-5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к. 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опје, 607 с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р.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Da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j</a:t>
            </a:r>
            <a:r>
              <a:rPr sz="1800" spc="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novi</a:t>
            </a:r>
            <a:r>
              <a:rPr sz="1800" spc="5" dirty="0">
                <a:latin typeface="Times New Roman"/>
                <a:cs typeface="Times New Roman"/>
              </a:rPr>
              <a:t>ć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2005.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Starosl</a:t>
            </a:r>
            <a:r>
              <a:rPr sz="1800" spc="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venski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5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k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(peto,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nepro</a:t>
            </a:r>
            <a:r>
              <a:rPr sz="1800" spc="-10" dirty="0">
                <a:latin typeface="Times New Roman"/>
                <a:cs typeface="Times New Roman"/>
              </a:rPr>
              <a:t>m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5" dirty="0">
                <a:latin typeface="Times New Roman"/>
                <a:cs typeface="Times New Roman"/>
              </a:rPr>
              <a:t>j</a:t>
            </a:r>
            <a:r>
              <a:rPr sz="1800" dirty="0">
                <a:latin typeface="Times New Roman"/>
                <a:cs typeface="Times New Roman"/>
              </a:rPr>
              <a:t>en</a:t>
            </a:r>
            <a:r>
              <a:rPr sz="1800" spc="5" dirty="0">
                <a:latin typeface="Times New Roman"/>
                <a:cs typeface="Times New Roman"/>
              </a:rPr>
              <a:t>j</a:t>
            </a:r>
            <a:r>
              <a:rPr sz="1800" dirty="0">
                <a:latin typeface="Times New Roman"/>
                <a:cs typeface="Times New Roman"/>
              </a:rPr>
              <a:t>eno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5" dirty="0">
                <a:latin typeface="Times New Roman"/>
                <a:cs typeface="Times New Roman"/>
              </a:rPr>
              <a:t>z</a:t>
            </a:r>
            <a:r>
              <a:rPr sz="1800" dirty="0">
                <a:latin typeface="Times New Roman"/>
                <a:cs typeface="Times New Roman"/>
              </a:rPr>
              <a:t>dan</a:t>
            </a:r>
            <a:r>
              <a:rPr sz="1800" spc="5" dirty="0">
                <a:latin typeface="Times New Roman"/>
                <a:cs typeface="Times New Roman"/>
              </a:rPr>
              <a:t>j</a:t>
            </a:r>
            <a:r>
              <a:rPr sz="1800" dirty="0">
                <a:latin typeface="Times New Roman"/>
                <a:cs typeface="Times New Roman"/>
              </a:rPr>
              <a:t>e),</a:t>
            </a:r>
            <a:endParaRPr sz="18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5" dirty="0">
                <a:latin typeface="Times New Roman"/>
                <a:cs typeface="Times New Roman"/>
              </a:rPr>
              <a:t>a</a:t>
            </a:r>
            <a:r>
              <a:rPr sz="1800" dirty="0">
                <a:latin typeface="Times New Roman"/>
                <a:cs typeface="Times New Roman"/>
              </a:rPr>
              <a:t>greb.</a:t>
            </a:r>
            <a:endParaRPr sz="180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орн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к: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ми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рија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ан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ин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новц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1861 (1983). З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орн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 на 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ар</a:t>
            </a:r>
            <a:r>
              <a:rPr sz="1800" spc="-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 п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сни  (п</a:t>
            </a:r>
            <a:r>
              <a:rPr sz="1800" spc="-5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дакција на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Хар</a:t>
            </a:r>
            <a:r>
              <a:rPr sz="1800" spc="1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е П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овиќ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дор 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ми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ски).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опје.</a:t>
            </a:r>
            <a:endParaRPr sz="1800">
              <a:latin typeface="Times New Roman"/>
              <a:cs typeface="Times New Roman"/>
            </a:endParaRPr>
          </a:p>
          <a:p>
            <a:pPr marL="241300" marR="29464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Илие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ски, 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Хр 1997. „Пој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мени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ради</a:t>
            </a:r>
            <a:r>
              <a:rPr sz="1800" spc="-10" dirty="0">
                <a:latin typeface="Times New Roman"/>
                <a:cs typeface="Times New Roman"/>
              </a:rPr>
              <a:t>ц</a:t>
            </a:r>
            <a:r>
              <a:rPr sz="1800" dirty="0">
                <a:latin typeface="Times New Roman"/>
                <a:cs typeface="Times New Roman"/>
              </a:rPr>
              <a:t>ија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 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смо 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 Ма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ија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0" dirty="0">
                <a:latin typeface="Times New Roman"/>
                <a:cs typeface="Times New Roman"/>
              </a:rPr>
              <a:t>а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 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опје: М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29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5" dirty="0">
                <a:latin typeface="Times New Roman"/>
                <a:cs typeface="Times New Roman"/>
              </a:rPr>
              <a:t>9</a:t>
            </a:r>
            <a:r>
              <a:rPr sz="1800" dirty="0">
                <a:latin typeface="Times New Roman"/>
                <a:cs typeface="Times New Roman"/>
              </a:rPr>
              <a:t>-35.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517" y="1626544"/>
            <a:ext cx="7223759" cy="47002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Илие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ски, 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Хр.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2002.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Поја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ој 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 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см</a:t>
            </a:r>
            <a:r>
              <a:rPr sz="1800" spc="-20" dirty="0">
                <a:latin typeface="Times New Roman"/>
                <a:cs typeface="Times New Roman"/>
              </a:rPr>
              <a:t>от</a:t>
            </a:r>
            <a:r>
              <a:rPr sz="1800" dirty="0">
                <a:latin typeface="Times New Roman"/>
                <a:cs typeface="Times New Roman"/>
              </a:rPr>
              <a:t>о.  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опје.</a:t>
            </a:r>
            <a:endParaRPr sz="1800">
              <a:latin typeface="Times New Roman"/>
              <a:cs typeface="Times New Roman"/>
            </a:endParaRPr>
          </a:p>
          <a:p>
            <a:pPr marL="241300" marR="84455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Илие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</a:t>
            </a:r>
            <a:r>
              <a:rPr sz="1800" spc="-5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П. </a:t>
            </a:r>
            <a:r>
              <a:rPr sz="1800" spc="-10" dirty="0">
                <a:latin typeface="Times New Roman"/>
                <a:cs typeface="Times New Roman"/>
              </a:rPr>
              <a:t>Х</a:t>
            </a:r>
            <a:r>
              <a:rPr sz="1800" dirty="0">
                <a:latin typeface="Times New Roman"/>
                <a:cs typeface="Times New Roman"/>
              </a:rPr>
              <a:t>р.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2006.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„Ма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1945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-10" dirty="0">
                <a:latin typeface="Times New Roman"/>
                <a:cs typeface="Times New Roman"/>
              </a:rPr>
              <a:t>X</a:t>
            </a:r>
            <a:r>
              <a:rPr sz="1800" dirty="0">
                <a:latin typeface="Times New Roman"/>
                <a:cs typeface="Times New Roman"/>
              </a:rPr>
              <a:t>XII н</a:t>
            </a:r>
            <a:r>
              <a:rPr sz="1800" spc="-95" dirty="0">
                <a:latin typeface="Times New Roman"/>
                <a:cs typeface="Times New Roman"/>
              </a:rPr>
              <a:t>а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-10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ер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ц</a:t>
            </a:r>
            <a:r>
              <a:rPr sz="1800" dirty="0">
                <a:latin typeface="Times New Roman"/>
                <a:cs typeface="Times New Roman"/>
              </a:rPr>
              <a:t>ија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X</a:t>
            </a:r>
            <a:r>
              <a:rPr sz="1800" spc="-10" dirty="0">
                <a:latin typeface="Times New Roman"/>
                <a:cs typeface="Times New Roman"/>
              </a:rPr>
              <a:t>X</a:t>
            </a: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-10" dirty="0">
                <a:latin typeface="Times New Roman"/>
                <a:cs typeface="Times New Roman"/>
              </a:rPr>
              <a:t>V</a:t>
            </a:r>
            <a:r>
              <a:rPr sz="1800" dirty="0">
                <a:latin typeface="Times New Roman"/>
                <a:cs typeface="Times New Roman"/>
              </a:rPr>
              <a:t>III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меѓ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нар</a:t>
            </a:r>
            <a:r>
              <a:rPr sz="1800" spc="-6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ден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еминар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 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к, лит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-6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Лингвис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3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опје, </a:t>
            </a:r>
            <a:r>
              <a:rPr sz="1800" spc="10" dirty="0">
                <a:latin typeface="Times New Roman"/>
                <a:cs typeface="Times New Roman"/>
              </a:rPr>
              <a:t>7</a:t>
            </a:r>
            <a:r>
              <a:rPr sz="1800" dirty="0">
                <a:latin typeface="Times New Roman"/>
                <a:cs typeface="Times New Roman"/>
              </a:rPr>
              <a:t>-18.</a:t>
            </a:r>
            <a:endParaRPr sz="1800">
              <a:latin typeface="Times New Roman"/>
              <a:cs typeface="Times New Roman"/>
            </a:endParaRPr>
          </a:p>
          <a:p>
            <a:pPr marL="241300" marR="107950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Јакимо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А., 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2016.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</a:t>
            </a:r>
            <a:r>
              <a:rPr sz="1800" spc="-12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тписи 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ер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ми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ки 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адови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риени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при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ар</a:t>
            </a:r>
            <a:r>
              <a:rPr sz="1800" spc="-45" dirty="0">
                <a:latin typeface="Times New Roman"/>
                <a:cs typeface="Times New Roman"/>
              </a:rPr>
              <a:t>х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ш</a:t>
            </a:r>
            <a:r>
              <a:rPr sz="1800" dirty="0">
                <a:latin typeface="Times New Roman"/>
                <a:cs typeface="Times New Roman"/>
              </a:rPr>
              <a:t>ките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ис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</a:t>
            </a:r>
            <a:r>
              <a:rPr sz="1800" spc="15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пи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опје)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i="1" dirty="0">
                <a:latin typeface="Times New Roman"/>
                <a:cs typeface="Times New Roman"/>
              </a:rPr>
              <a:t>Slo</a:t>
            </a:r>
            <a:r>
              <a:rPr sz="1800" i="1" spc="5" dirty="0">
                <a:latin typeface="Times New Roman"/>
                <a:cs typeface="Times New Roman"/>
              </a:rPr>
              <a:t>v</a:t>
            </a:r>
            <a:r>
              <a:rPr sz="1800" i="1" dirty="0">
                <a:latin typeface="Times New Roman"/>
                <a:cs typeface="Times New Roman"/>
              </a:rPr>
              <a:t>ӗn</a:t>
            </a:r>
            <a:r>
              <a:rPr sz="1800" i="1" spc="5" dirty="0">
                <a:latin typeface="Times New Roman"/>
                <a:cs typeface="Times New Roman"/>
              </a:rPr>
              <a:t>e</a:t>
            </a:r>
            <a:r>
              <a:rPr sz="1800" i="1" dirty="0">
                <a:latin typeface="Times New Roman"/>
                <a:cs typeface="Times New Roman"/>
              </a:rPr>
              <a:t>,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2016,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17</a:t>
            </a:r>
            <a:r>
              <a:rPr sz="1800" spc="5" dirty="0">
                <a:latin typeface="Times New Roman"/>
                <a:cs typeface="Times New Roman"/>
              </a:rPr>
              <a:t>9</a:t>
            </a:r>
            <a:r>
              <a:rPr sz="1800" dirty="0">
                <a:latin typeface="Times New Roman"/>
                <a:cs typeface="Times New Roman"/>
              </a:rPr>
              <a:t>-197. 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ht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p: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/slov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ne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ru/2016_2_Jak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ovski,_</a:t>
            </a:r>
            <a:r>
              <a:rPr sz="1800" u="sng" spc="-13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olev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s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ki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pdf</a:t>
            </a:r>
            <a:endParaRPr sz="1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299"/>
              </a:lnSpc>
              <a:spcBef>
                <a:spcPts val="425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 1985. „</a:t>
            </a: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ациј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рен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к. С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spc="-4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ен соб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р п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светен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4</a:t>
            </a:r>
            <a:r>
              <a:rPr sz="1800" spc="5" dirty="0">
                <a:latin typeface="Times New Roman"/>
                <a:cs typeface="Times New Roman"/>
              </a:rPr>
              <a:t>0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шн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spc="-20" dirty="0">
                <a:latin typeface="Times New Roman"/>
                <a:cs typeface="Times New Roman"/>
              </a:rPr>
              <a:t>с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ање</a:t>
            </a:r>
            <a:r>
              <a:rPr sz="1800" spc="-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аз</a:t>
            </a:r>
            <a:r>
              <a:rPr sz="1800" spc="-75" dirty="0">
                <a:latin typeface="Times New Roman"/>
                <a:cs typeface="Times New Roman"/>
              </a:rPr>
              <a:t>б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“</a:t>
            </a:r>
            <a:r>
              <a:rPr sz="1800" spc="-10" dirty="0">
                <a:latin typeface="Tahoma"/>
                <a:cs typeface="Tahoma"/>
              </a:rPr>
              <a:t>.</a:t>
            </a:r>
            <a:r>
              <a:rPr sz="1800" spc="-105" dirty="0">
                <a:latin typeface="Tahoma"/>
                <a:cs typeface="Tahoma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опје: М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29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9-14.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2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 1986. Ма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XIX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ек.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опје.</a:t>
            </a:r>
            <a:endParaRPr sz="1800">
              <a:latin typeface="Times New Roman"/>
              <a:cs typeface="Times New Roman"/>
            </a:endParaRPr>
          </a:p>
          <a:p>
            <a:pPr marL="241300" marR="233679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 2001. „Разви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ок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аз</a:t>
            </a:r>
            <a:r>
              <a:rPr sz="1800" spc="-75" dirty="0">
                <a:latin typeface="Times New Roman"/>
                <a:cs typeface="Times New Roman"/>
              </a:rPr>
              <a:t>б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право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ис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Во: Ис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орис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ија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к. 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опје, 12</a:t>
            </a:r>
            <a:r>
              <a:rPr sz="1800" spc="15" dirty="0">
                <a:latin typeface="Times New Roman"/>
                <a:cs typeface="Times New Roman"/>
              </a:rPr>
              <a:t>5</a:t>
            </a:r>
            <a:r>
              <a:rPr sz="1800" dirty="0">
                <a:latin typeface="Times New Roman"/>
                <a:cs typeface="Times New Roman"/>
              </a:rPr>
              <a:t>-130.</a:t>
            </a:r>
            <a:endParaRPr sz="1800">
              <a:latin typeface="Times New Roman"/>
              <a:cs typeface="Times New Roman"/>
            </a:endParaRPr>
          </a:p>
          <a:p>
            <a:pPr marL="241300" marR="543560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он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Б., 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оше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1950.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Ма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 право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ис со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пра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ен р</a:t>
            </a:r>
            <a:r>
              <a:rPr sz="1800" spc="-4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к. 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69216"/>
            <a:ext cx="7254240" cy="4371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9652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Мареш,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1985.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</a:t>
            </a:r>
            <a:r>
              <a:rPr sz="1800" spc="-2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ари сло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тписи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рафити)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 црк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ан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ир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ум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хри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 Езеро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орн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ум Охр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дски. Охр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д,</a:t>
            </a:r>
            <a:r>
              <a:rPr sz="1800" spc="5" dirty="0">
                <a:latin typeface="Times New Roman"/>
                <a:cs typeface="Times New Roman"/>
              </a:rPr>
              <a:t> 9</a:t>
            </a:r>
            <a:r>
              <a:rPr sz="1800" dirty="0">
                <a:latin typeface="Times New Roman"/>
                <a:cs typeface="Times New Roman"/>
              </a:rPr>
              <a:t>-12.</a:t>
            </a:r>
            <a:endParaRPr sz="1800">
              <a:latin typeface="Times New Roman"/>
              <a:cs typeface="Times New Roman"/>
            </a:endParaRPr>
          </a:p>
          <a:p>
            <a:pPr marL="241300" marR="272415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Мареш,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Ф.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2008.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</a:t>
            </a:r>
            <a:r>
              <a:rPr sz="1800" spc="-20" dirty="0">
                <a:latin typeface="Times New Roman"/>
                <a:cs typeface="Times New Roman"/>
              </a:rPr>
              <a:t>В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кирил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ца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 све</a:t>
            </a:r>
            <a:r>
              <a:rPr sz="1800" spc="-4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лин</a:t>
            </a:r>
            <a:r>
              <a:rPr sz="1800" spc="-50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раз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ој</a:t>
            </a:r>
            <a:r>
              <a:rPr sz="1800" spc="-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на 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ките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графиски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ми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Во: Ф. В.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Мареш.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85" dirty="0">
                <a:latin typeface="Times New Roman"/>
                <a:cs typeface="Times New Roman"/>
              </a:rPr>
              <a:t>К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мпар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тивна фо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ија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морф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ло</a:t>
            </a:r>
            <a:r>
              <a:rPr sz="1800" spc="5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ија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к. 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опје, 14</a:t>
            </a:r>
            <a:r>
              <a:rPr sz="1800" spc="20" dirty="0">
                <a:latin typeface="Times New Roman"/>
                <a:cs typeface="Times New Roman"/>
              </a:rPr>
              <a:t>5</a:t>
            </a:r>
            <a:r>
              <a:rPr sz="1800" dirty="0">
                <a:latin typeface="Times New Roman"/>
                <a:cs typeface="Times New Roman"/>
              </a:rPr>
              <a:t>-152.</a:t>
            </a:r>
            <a:endParaRPr sz="1800">
              <a:latin typeface="Times New Roman"/>
              <a:cs typeface="Times New Roman"/>
            </a:endParaRPr>
          </a:p>
          <a:p>
            <a:pPr marL="241300" marR="1125855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сир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ов,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П.,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1903.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цките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раб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ти. Соф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я. 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ht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p: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/drmj.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anu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edu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k/w</a:t>
            </a:r>
            <a:r>
              <a:rPr sz="1800" u="sng" spc="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-con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en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uplo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ds/2018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02/000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5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-Z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</a:t>
            </a:r>
            <a:r>
              <a:rPr sz="1800" dirty="0">
                <a:solidFill>
                  <a:srgbClr val="D25713"/>
                </a:solidFill>
                <a:latin typeface="Times New Roman"/>
                <a:cs typeface="Times New Roman"/>
              </a:rPr>
              <a:t> 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m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ak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donck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spc="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-rabot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.pdf</a:t>
            </a:r>
            <a:endParaRPr sz="1800">
              <a:latin typeface="Times New Roman"/>
              <a:cs typeface="Times New Roman"/>
            </a:endParaRPr>
          </a:p>
          <a:p>
            <a:pPr marL="241300" marR="59690" indent="-228600" algn="just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50" dirty="0">
                <a:latin typeface="Times New Roman"/>
                <a:cs typeface="Times New Roman"/>
              </a:rPr>
              <a:t>х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в, С.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М. 2013. 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 кр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9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ли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spc="5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ских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гра</a:t>
            </a:r>
            <a:r>
              <a:rPr sz="1800" spc="-10" dirty="0">
                <a:latin typeface="Times New Roman"/>
                <a:cs typeface="Times New Roman"/>
              </a:rPr>
              <a:t>ф</a:t>
            </a:r>
            <a:r>
              <a:rPr sz="1800" dirty="0">
                <a:latin typeface="Times New Roman"/>
                <a:cs typeface="Times New Roman"/>
              </a:rPr>
              <a:t>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 мо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ы</a:t>
            </a:r>
            <a:r>
              <a:rPr sz="1800" dirty="0">
                <a:latin typeface="Times New Roman"/>
                <a:cs typeface="Times New Roman"/>
              </a:rPr>
              <a:t>ре с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</a:t>
            </a:r>
            <a:r>
              <a:rPr sz="1800" spc="-5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Охр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Св. Соф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и 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3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ам</a:t>
            </a:r>
            <a:r>
              <a:rPr sz="1800" spc="-75" dirty="0">
                <a:latin typeface="Times New Roman"/>
                <a:cs typeface="Times New Roman"/>
              </a:rPr>
              <a:t>б</a:t>
            </a:r>
            <a:r>
              <a:rPr sz="1800" spc="-6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Slo</a:t>
            </a:r>
            <a:r>
              <a:rPr sz="1800" i="1" spc="5" dirty="0">
                <a:latin typeface="Times New Roman"/>
                <a:cs typeface="Times New Roman"/>
              </a:rPr>
              <a:t>v</a:t>
            </a:r>
            <a:r>
              <a:rPr sz="1800" i="1" dirty="0">
                <a:latin typeface="Times New Roman"/>
                <a:cs typeface="Times New Roman"/>
              </a:rPr>
              <a:t>ӗn</a:t>
            </a:r>
            <a:r>
              <a:rPr sz="1800" i="1" spc="1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 </a:t>
            </a:r>
            <a:r>
              <a:rPr sz="1800" spc="5" dirty="0">
                <a:latin typeface="Times New Roman"/>
                <a:cs typeface="Times New Roman"/>
              </a:rPr>
              <a:t>2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2013, 52-63.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ht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p: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/slov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ne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ru/2013_2_Mikh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1800" u="sng" spc="-12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v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.pdf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Mo</a:t>
            </a:r>
            <a:r>
              <a:rPr sz="1800" spc="-10" dirty="0">
                <a:latin typeface="Times New Roman"/>
                <a:cs typeface="Times New Roman"/>
              </a:rPr>
              <a:t>s</a:t>
            </a:r>
            <a:r>
              <a:rPr sz="1800" dirty="0">
                <a:latin typeface="Times New Roman"/>
                <a:cs typeface="Times New Roman"/>
              </a:rPr>
              <a:t>z</a:t>
            </a:r>
            <a:r>
              <a:rPr sz="1800" spc="25" dirty="0">
                <a:latin typeface="Times New Roman"/>
                <a:cs typeface="Times New Roman"/>
              </a:rPr>
              <a:t>y</a:t>
            </a:r>
            <a:r>
              <a:rPr sz="1800" dirty="0">
                <a:latin typeface="Times New Roman"/>
                <a:cs typeface="Times New Roman"/>
              </a:rPr>
              <a:t>ński,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L. 2006.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</a:t>
            </a:r>
            <a:r>
              <a:rPr sz="1800" dirty="0">
                <a:latin typeface="Times New Roman"/>
                <a:cs typeface="Times New Roman"/>
              </a:rPr>
              <a:t>stȩp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 fi</a:t>
            </a:r>
            <a:r>
              <a:rPr sz="1800" spc="5" dirty="0">
                <a:latin typeface="Times New Roman"/>
                <a:cs typeface="Times New Roman"/>
              </a:rPr>
              <a:t>l</a:t>
            </a:r>
            <a:r>
              <a:rPr sz="1800" dirty="0">
                <a:latin typeface="Times New Roman"/>
                <a:cs typeface="Times New Roman"/>
              </a:rPr>
              <a:t>olog</a:t>
            </a:r>
            <a:r>
              <a:rPr sz="1800" spc="5" dirty="0">
                <a:latin typeface="Times New Roman"/>
                <a:cs typeface="Times New Roman"/>
              </a:rPr>
              <a:t>i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słowiański</a:t>
            </a:r>
            <a:r>
              <a:rPr sz="1800" spc="5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j.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55" dirty="0">
                <a:latin typeface="Times New Roman"/>
                <a:cs typeface="Times New Roman"/>
              </a:rPr>
              <a:t>W</a:t>
            </a:r>
            <a:r>
              <a:rPr sz="1800" dirty="0">
                <a:latin typeface="Times New Roman"/>
                <a:cs typeface="Times New Roman"/>
              </a:rPr>
              <a:t>arszawa.</a:t>
            </a:r>
            <a:endParaRPr sz="18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3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м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8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1997.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„Со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рем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графиски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си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м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 П</a:t>
            </a:r>
            <a:r>
              <a:rPr sz="1800" spc="-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45" dirty="0">
                <a:latin typeface="Times New Roman"/>
                <a:cs typeface="Times New Roman"/>
              </a:rPr>
              <a:t>е</a:t>
            </a: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ет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ни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95" dirty="0">
                <a:latin typeface="Times New Roman"/>
                <a:cs typeface="Times New Roman"/>
              </a:rPr>
              <a:t>а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за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1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опје: М</a:t>
            </a:r>
            <a:r>
              <a:rPr sz="1800" spc="-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-29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7</a:t>
            </a:r>
            <a:r>
              <a:rPr sz="1800" spc="30" dirty="0">
                <a:latin typeface="Times New Roman"/>
                <a:cs typeface="Times New Roman"/>
              </a:rPr>
              <a:t>9</a:t>
            </a:r>
            <a:r>
              <a:rPr sz="1800" dirty="0">
                <a:latin typeface="Times New Roman"/>
                <a:cs typeface="Times New Roman"/>
              </a:rPr>
              <a:t>-89.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998781"/>
            <a:ext cx="7332345" cy="3712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6957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П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овиќ, Х.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1971.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</a:t>
            </a:r>
            <a:r>
              <a:rPr sz="1800" spc="-100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р</a:t>
            </a:r>
            <a:r>
              <a:rPr sz="1800" spc="-10" dirty="0">
                <a:latin typeface="Times New Roman"/>
                <a:cs typeface="Times New Roman"/>
              </a:rPr>
              <a:t>ч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лфа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ит </a:t>
            </a:r>
            <a:r>
              <a:rPr sz="1800" spc="1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п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ре</a:t>
            </a:r>
            <a:r>
              <a:rPr sz="1800" spc="-85" dirty="0">
                <a:latin typeface="Times New Roman"/>
                <a:cs typeface="Times New Roman"/>
              </a:rPr>
              <a:t>б</a:t>
            </a:r>
            <a:r>
              <a:rPr sz="1800" spc="10" dirty="0">
                <a:latin typeface="Times New Roman"/>
                <a:cs typeface="Times New Roman"/>
              </a:rPr>
              <a:t>у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ските кни</a:t>
            </a:r>
            <a:r>
              <a:rPr sz="1800" spc="-30" dirty="0">
                <a:latin typeface="Times New Roman"/>
                <a:cs typeface="Times New Roman"/>
              </a:rPr>
              <a:t>ж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ни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5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ови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 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</a:t>
            </a:r>
            <a:r>
              <a:rPr sz="1800" spc="-9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овит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 </a:t>
            </a:r>
            <a:r>
              <a:rPr sz="1800" i="1" dirty="0">
                <a:latin typeface="Times New Roman"/>
                <a:cs typeface="Times New Roman"/>
              </a:rPr>
              <a:t>Slo</a:t>
            </a:r>
            <a:r>
              <a:rPr sz="1800" i="1" spc="5" dirty="0">
                <a:latin typeface="Times New Roman"/>
                <a:cs typeface="Times New Roman"/>
              </a:rPr>
              <a:t>v</a:t>
            </a:r>
            <a:r>
              <a:rPr sz="1800" i="1" dirty="0">
                <a:latin typeface="Times New Roman"/>
                <a:cs typeface="Times New Roman"/>
              </a:rPr>
              <a:t>o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21, 201-2</a:t>
            </a:r>
            <a:r>
              <a:rPr sz="1800" spc="-75" dirty="0">
                <a:latin typeface="Times New Roman"/>
                <a:cs typeface="Times New Roman"/>
              </a:rPr>
              <a:t>1</a:t>
            </a:r>
            <a:r>
              <a:rPr sz="1800" dirty="0">
                <a:latin typeface="Times New Roman"/>
                <a:cs typeface="Times New Roman"/>
              </a:rPr>
              <a:t>1. 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ht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ps:/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hrcak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srce.hr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ind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e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x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ph</a:t>
            </a:r>
            <a:r>
              <a:rPr sz="1800" u="sng" spc="-1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p</a:t>
            </a:r>
            <a:r>
              <a:rPr sz="1800" u="sng" spc="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?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sho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w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=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&amp;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d_bro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j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3"/>
              </a:rPr>
              <a:t>=1343</a:t>
            </a:r>
            <a:endParaRPr sz="18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spc="-30" dirty="0">
                <a:latin typeface="Times New Roman"/>
                <a:cs typeface="Times New Roman"/>
              </a:rPr>
              <a:t>С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0" dirty="0">
                <a:latin typeface="Times New Roman"/>
                <a:cs typeface="Times New Roman"/>
              </a:rPr>
              <a:t>м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ски,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8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1996.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</a:t>
            </a:r>
            <a:r>
              <a:rPr sz="1800" spc="-80" dirty="0">
                <a:latin typeface="Times New Roman"/>
                <a:cs typeface="Times New Roman"/>
              </a:rPr>
              <a:t>К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ација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</a:t>
            </a:r>
            <a:r>
              <a:rPr sz="1800" spc="-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 офи</a:t>
            </a:r>
            <a:r>
              <a:rPr sz="1800" spc="-10" dirty="0">
                <a:latin typeface="Times New Roman"/>
                <a:cs typeface="Times New Roman"/>
              </a:rPr>
              <a:t>ц</a:t>
            </a:r>
            <a:r>
              <a:rPr sz="1800" dirty="0">
                <a:latin typeface="Times New Roman"/>
                <a:cs typeface="Times New Roman"/>
              </a:rPr>
              <a:t>иј</a:t>
            </a:r>
            <a:r>
              <a:rPr sz="1800" spc="1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лн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ација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лит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рен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</a:t>
            </a:r>
            <a:r>
              <a:rPr sz="1800" spc="-10" dirty="0">
                <a:latin typeface="Times New Roman"/>
                <a:cs typeface="Times New Roman"/>
              </a:rPr>
              <a:t>“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Пр</a:t>
            </a:r>
            <a:r>
              <a:rPr sz="1800" spc="-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да</a:t>
            </a:r>
            <a:r>
              <a:rPr sz="1800" spc="-2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ања на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</a:t>
            </a:r>
            <a:r>
              <a:rPr sz="1800" spc="-10" dirty="0">
                <a:latin typeface="Times New Roman"/>
                <a:cs typeface="Times New Roman"/>
              </a:rPr>
              <a:t>X</a:t>
            </a:r>
            <a:r>
              <a:rPr sz="1800" dirty="0">
                <a:latin typeface="Times New Roman"/>
                <a:cs typeface="Times New Roman"/>
              </a:rPr>
              <a:t>VIII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меѓ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нар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ден</a:t>
            </a:r>
            <a:endParaRPr sz="18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1800" spc="2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еми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ар </a:t>
            </a:r>
            <a:r>
              <a:rPr sz="1800" spc="-10" dirty="0">
                <a:latin typeface="Times New Roman"/>
                <a:cs typeface="Times New Roman"/>
              </a:rPr>
              <a:t>з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20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spc="-10" dirty="0">
                <a:latin typeface="Times New Roman"/>
                <a:cs typeface="Times New Roman"/>
              </a:rPr>
              <a:t>д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з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к,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литер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spc="20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ра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и 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spc="-6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-35" dirty="0">
                <a:latin typeface="Times New Roman"/>
                <a:cs typeface="Times New Roman"/>
              </a:rPr>
              <a:t>т</a:t>
            </a:r>
            <a:r>
              <a:rPr sz="1800" spc="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ра.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п</a:t>
            </a:r>
            <a:r>
              <a:rPr sz="1800" dirty="0">
                <a:latin typeface="Times New Roman"/>
                <a:cs typeface="Times New Roman"/>
              </a:rPr>
              <a:t>ј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, 3</a:t>
            </a:r>
            <a:r>
              <a:rPr sz="1800" spc="20" dirty="0">
                <a:latin typeface="Times New Roman"/>
                <a:cs typeface="Times New Roman"/>
              </a:rPr>
              <a:t>3</a:t>
            </a:r>
            <a:r>
              <a:rPr sz="1800" spc="-5" dirty="0">
                <a:latin typeface="Times New Roman"/>
                <a:cs typeface="Times New Roman"/>
              </a:rPr>
              <a:t>-47.</a:t>
            </a:r>
            <a:endParaRPr sz="1800">
              <a:latin typeface="Times New Roman"/>
              <a:cs typeface="Times New Roman"/>
            </a:endParaRPr>
          </a:p>
          <a:p>
            <a:pPr marL="241300" marR="315595" indent="-228600">
              <a:lnSpc>
                <a:spcPct val="100000"/>
              </a:lnSpc>
              <a:spcBef>
                <a:spcPts val="43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Цр</a:t>
            </a:r>
            <a:r>
              <a:rPr sz="1800" spc="-15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-9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Е. 2016.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„Пр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об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тни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 сло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spc="-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мпле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бо</a:t>
            </a:r>
            <a:r>
              <a:rPr sz="1800" spc="-50" dirty="0">
                <a:latin typeface="Times New Roman"/>
                <a:cs typeface="Times New Roman"/>
              </a:rPr>
              <a:t>г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у</a:t>
            </a:r>
            <a:r>
              <a:rPr sz="1800" spc="-35" dirty="0">
                <a:latin typeface="Times New Roman"/>
                <a:cs typeface="Times New Roman"/>
              </a:rPr>
              <a:t>ж</a:t>
            </a:r>
            <a:r>
              <a:rPr sz="1800" spc="-30" dirty="0">
                <a:latin typeface="Times New Roman"/>
                <a:cs typeface="Times New Roman"/>
              </a:rPr>
              <a:t>б</a:t>
            </a:r>
            <a:r>
              <a:rPr sz="1800" dirty="0">
                <a:latin typeface="Times New Roman"/>
                <a:cs typeface="Times New Roman"/>
              </a:rPr>
              <a:t>ени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книги по в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зантиски обр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(„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орп</a:t>
            </a:r>
            <a:r>
              <a:rPr sz="1800" spc="15" dirty="0">
                <a:latin typeface="Times New Roman"/>
                <a:cs typeface="Times New Roman"/>
              </a:rPr>
              <a:t>у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 Кл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мент“) и фо</a:t>
            </a:r>
            <a:r>
              <a:rPr sz="1800" spc="-30" dirty="0">
                <a:latin typeface="Times New Roman"/>
                <a:cs typeface="Times New Roman"/>
              </a:rPr>
              <a:t>р</a:t>
            </a:r>
            <a:r>
              <a:rPr sz="1800" dirty="0">
                <a:latin typeface="Times New Roman"/>
                <a:cs typeface="Times New Roman"/>
              </a:rPr>
              <a:t>мирање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м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к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до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20" dirty="0">
                <a:latin typeface="Times New Roman"/>
                <a:cs typeface="Times New Roman"/>
              </a:rPr>
              <a:t>к</a:t>
            </a:r>
            <a:r>
              <a:rPr sz="1800" spc="-45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р</a:t>
            </a:r>
            <a:r>
              <a:rPr sz="1800" spc="-20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дакција на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цр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овн</a:t>
            </a:r>
            <a:r>
              <a:rPr sz="1800" spc="4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dirty="0">
                <a:latin typeface="Times New Roman"/>
                <a:cs typeface="Times New Roman"/>
              </a:rPr>
              <a:t>ки</a:t>
            </a:r>
            <a:r>
              <a:rPr sz="1800" spc="-3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т“. </a:t>
            </a:r>
            <a:r>
              <a:rPr sz="1800" i="1" dirty="0">
                <a:latin typeface="Times New Roman"/>
                <a:cs typeface="Times New Roman"/>
              </a:rPr>
              <a:t>Slo</a:t>
            </a:r>
            <a:r>
              <a:rPr sz="1800" i="1" spc="5" dirty="0">
                <a:latin typeface="Times New Roman"/>
                <a:cs typeface="Times New Roman"/>
              </a:rPr>
              <a:t>v</a:t>
            </a:r>
            <a:r>
              <a:rPr sz="1800" i="1" dirty="0">
                <a:latin typeface="Times New Roman"/>
                <a:cs typeface="Times New Roman"/>
              </a:rPr>
              <a:t>ӗn</a:t>
            </a:r>
            <a:r>
              <a:rPr sz="1800" i="1" spc="10" dirty="0">
                <a:latin typeface="Times New Roman"/>
                <a:cs typeface="Times New Roman"/>
              </a:rPr>
              <a:t>e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2016,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</a:t>
            </a:r>
            <a:r>
              <a:rPr sz="1800" spc="5" dirty="0">
                <a:latin typeface="Times New Roman"/>
                <a:cs typeface="Times New Roman"/>
              </a:rPr>
              <a:t>8</a:t>
            </a:r>
            <a:r>
              <a:rPr sz="1800" dirty="0">
                <a:latin typeface="Times New Roman"/>
                <a:cs typeface="Times New Roman"/>
              </a:rPr>
              <a:t>-230. 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ht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t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p: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/slov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e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ne</a:t>
            </a:r>
            <a:r>
              <a:rPr sz="1800" u="sng" spc="5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.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ru</a:t>
            </a:r>
            <a:r>
              <a:rPr sz="1800" u="sng" spc="-10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/</a:t>
            </a:r>
            <a:r>
              <a:rPr sz="1800" u="sng" dirty="0">
                <a:solidFill>
                  <a:srgbClr val="D25713"/>
                </a:solidFill>
                <a:latin typeface="Times New Roman"/>
                <a:cs typeface="Times New Roman"/>
                <a:hlinkClick r:id="rId4"/>
              </a:rPr>
              <a:t>2016_2_Crvenkovska.pdf</a:t>
            </a:r>
            <a:endParaRPr sz="1800">
              <a:latin typeface="Times New Roman"/>
              <a:cs typeface="Times New Roman"/>
            </a:endParaRPr>
          </a:p>
          <a:p>
            <a:pPr marL="241300" marR="590550" indent="-228600">
              <a:lnSpc>
                <a:spcPct val="100000"/>
              </a:lnSpc>
              <a:spcBef>
                <a:spcPts val="434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1800" dirty="0">
                <a:latin typeface="Times New Roman"/>
                <a:cs typeface="Times New Roman"/>
              </a:rPr>
              <a:t>Шт</a:t>
            </a:r>
            <a:r>
              <a:rPr sz="1800" spc="2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фаниќ,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В.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1966.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„Пр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об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тн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spc="-2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5" dirty="0">
                <a:latin typeface="Times New Roman"/>
                <a:cs typeface="Times New Roman"/>
              </a:rPr>
              <a:t>л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100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о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смо и на</a:t>
            </a:r>
            <a:r>
              <a:rPr sz="1800" spc="5" dirty="0">
                <a:latin typeface="Times New Roman"/>
                <a:cs typeface="Times New Roman"/>
              </a:rPr>
              <a:t>ј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30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ар</a:t>
            </a:r>
            <a:r>
              <a:rPr sz="1800" spc="-40" dirty="0">
                <a:latin typeface="Times New Roman"/>
                <a:cs typeface="Times New Roman"/>
              </a:rPr>
              <a:t>а</a:t>
            </a:r>
            <a:r>
              <a:rPr sz="1800" spc="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а </a:t>
            </a:r>
            <a:r>
              <a:rPr sz="1800" spc="-90" dirty="0">
                <a:latin typeface="Times New Roman"/>
                <a:cs typeface="Times New Roman"/>
              </a:rPr>
              <a:t>г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25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л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епигр</a:t>
            </a:r>
            <a:r>
              <a:rPr sz="1800" spc="5" dirty="0">
                <a:latin typeface="Times New Roman"/>
                <a:cs typeface="Times New Roman"/>
              </a:rPr>
              <a:t>а</a:t>
            </a:r>
            <a:r>
              <a:rPr sz="1800" dirty="0">
                <a:latin typeface="Times New Roman"/>
                <a:cs typeface="Times New Roman"/>
              </a:rPr>
              <a:t>ф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а“. 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Сло</a:t>
            </a:r>
            <a:r>
              <a:rPr sz="1800" spc="-10" dirty="0">
                <a:latin typeface="Times New Roman"/>
                <a:cs typeface="Times New Roman"/>
              </a:rPr>
              <a:t>в</a:t>
            </a:r>
            <a:r>
              <a:rPr sz="1800" dirty="0">
                <a:latin typeface="Times New Roman"/>
                <a:cs typeface="Times New Roman"/>
              </a:rPr>
              <a:t>ен</a:t>
            </a:r>
            <a:r>
              <a:rPr sz="1800" spc="5" dirty="0">
                <a:latin typeface="Times New Roman"/>
                <a:cs typeface="Times New Roman"/>
              </a:rPr>
              <a:t>с</a:t>
            </a:r>
            <a:r>
              <a:rPr sz="1800" spc="-25" dirty="0">
                <a:latin typeface="Times New Roman"/>
                <a:cs typeface="Times New Roman"/>
              </a:rPr>
              <a:t>к</a:t>
            </a:r>
            <a:r>
              <a:rPr sz="1800" dirty="0">
                <a:latin typeface="Times New Roman"/>
                <a:cs typeface="Times New Roman"/>
              </a:rPr>
              <a:t>а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п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см</a:t>
            </a:r>
            <a:r>
              <a:rPr sz="1800" spc="5" dirty="0">
                <a:latin typeface="Times New Roman"/>
                <a:cs typeface="Times New Roman"/>
              </a:rPr>
              <a:t>е</a:t>
            </a:r>
            <a:r>
              <a:rPr sz="1800" dirty="0">
                <a:latin typeface="Times New Roman"/>
                <a:cs typeface="Times New Roman"/>
              </a:rPr>
              <a:t>н</a:t>
            </a:r>
            <a:r>
              <a:rPr sz="1800" spc="4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с</a:t>
            </a:r>
            <a:r>
              <a:rPr sz="1800" spc="-125" dirty="0">
                <a:latin typeface="Times New Roman"/>
                <a:cs typeface="Times New Roman"/>
              </a:rPr>
              <a:t>т</a:t>
            </a:r>
            <a:r>
              <a:rPr sz="1800" dirty="0">
                <a:latin typeface="Times New Roman"/>
                <a:cs typeface="Times New Roman"/>
              </a:rPr>
              <a:t>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105</a:t>
            </a:r>
            <a:r>
              <a:rPr sz="1800" spc="20" dirty="0">
                <a:latin typeface="Times New Roman"/>
                <a:cs typeface="Times New Roman"/>
              </a:rPr>
              <a:t>0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г</a:t>
            </a:r>
            <a:r>
              <a:rPr sz="1800" spc="-50" dirty="0">
                <a:latin typeface="Times New Roman"/>
                <a:cs typeface="Times New Roman"/>
              </a:rPr>
              <a:t>о</a:t>
            </a:r>
            <a:r>
              <a:rPr sz="1800" dirty="0">
                <a:latin typeface="Times New Roman"/>
                <a:cs typeface="Times New Roman"/>
              </a:rPr>
              <a:t>д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шн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на </a:t>
            </a:r>
            <a:r>
              <a:rPr sz="1800" spc="-10" dirty="0">
                <a:latin typeface="Times New Roman"/>
                <a:cs typeface="Times New Roman"/>
              </a:rPr>
              <a:t>н</a:t>
            </a:r>
            <a:r>
              <a:rPr sz="1800" dirty="0">
                <a:latin typeface="Times New Roman"/>
                <a:cs typeface="Times New Roman"/>
              </a:rPr>
              <a:t>а Климент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Охр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дски. Охр</a:t>
            </a:r>
            <a:r>
              <a:rPr sz="1800" spc="-10" dirty="0">
                <a:latin typeface="Times New Roman"/>
                <a:cs typeface="Times New Roman"/>
              </a:rPr>
              <a:t>и</a:t>
            </a:r>
            <a:r>
              <a:rPr sz="1800" dirty="0">
                <a:latin typeface="Times New Roman"/>
                <a:cs typeface="Times New Roman"/>
              </a:rPr>
              <a:t>д,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5" dirty="0">
                <a:latin typeface="Times New Roman"/>
                <a:cs typeface="Times New Roman"/>
              </a:rPr>
              <a:t>3</a:t>
            </a:r>
            <a:r>
              <a:rPr sz="1800" dirty="0">
                <a:latin typeface="Times New Roman"/>
                <a:cs typeface="Times New Roman"/>
              </a:rPr>
              <a:t>-30.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4042"/>
            <a:ext cx="7265034" cy="45485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Во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разви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о</a:t>
            </a:r>
            <a:r>
              <a:rPr sz="2000" spc="-45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и</a:t>
            </a:r>
            <a:r>
              <a:rPr sz="2000" spc="-4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дел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четири фази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(Mosz</a:t>
            </a:r>
            <a:r>
              <a:rPr sz="2000" spc="-10" dirty="0">
                <a:latin typeface="Times New Roman"/>
                <a:cs typeface="Times New Roman"/>
              </a:rPr>
              <a:t>y</a:t>
            </a:r>
            <a:r>
              <a:rPr sz="2000" dirty="0">
                <a:latin typeface="Times New Roman"/>
                <a:cs typeface="Times New Roman"/>
              </a:rPr>
              <a:t>ńs</a:t>
            </a:r>
            <a:r>
              <a:rPr sz="2000" spc="5" dirty="0">
                <a:latin typeface="Times New Roman"/>
                <a:cs typeface="Times New Roman"/>
              </a:rPr>
              <a:t>k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5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5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15" dirty="0">
                <a:latin typeface="Times New Roman"/>
                <a:cs typeface="Times New Roman"/>
              </a:rPr>
              <a:t>5</a:t>
            </a:r>
            <a:r>
              <a:rPr sz="2000" dirty="0">
                <a:latin typeface="Times New Roman"/>
                <a:cs typeface="Times New Roman"/>
              </a:rPr>
              <a:t>-67,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dirty="0">
                <a:latin typeface="Times New Roman"/>
                <a:cs typeface="Times New Roman"/>
              </a:rPr>
              <a:t>janović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5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0</a:t>
            </a:r>
            <a:r>
              <a:rPr sz="2000" spc="5" dirty="0">
                <a:latin typeface="Times New Roman"/>
                <a:cs typeface="Times New Roman"/>
              </a:rPr>
              <a:t>5</a:t>
            </a:r>
            <a:r>
              <a:rPr sz="2000" dirty="0">
                <a:latin typeface="Times New Roman"/>
                <a:cs typeface="Times New Roman"/>
              </a:rPr>
              <a:t>: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r>
              <a:rPr sz="2000" spc="20" dirty="0">
                <a:latin typeface="Times New Roman"/>
                <a:cs typeface="Times New Roman"/>
              </a:rPr>
              <a:t>0</a:t>
            </a:r>
            <a:r>
              <a:rPr sz="2000" dirty="0">
                <a:latin typeface="Times New Roman"/>
                <a:cs typeface="Times New Roman"/>
              </a:rPr>
              <a:t>-41):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9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1</a:t>
            </a:r>
            <a:r>
              <a:rPr sz="2000" spc="5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нс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 (</a:t>
            </a:r>
            <a:r>
              <a:rPr sz="2000" spc="10" dirty="0">
                <a:latin typeface="Times New Roman"/>
                <a:cs typeface="Times New Roman"/>
              </a:rPr>
              <a:t>8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15" dirty="0">
                <a:latin typeface="Times New Roman"/>
                <a:cs typeface="Times New Roman"/>
              </a:rPr>
              <a:t>0</a:t>
            </a:r>
            <a:r>
              <a:rPr sz="2000" spc="5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-15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3)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ј</a:t>
            </a:r>
            <a:r>
              <a:rPr sz="2000" dirty="0">
                <a:latin typeface="Times New Roman"/>
                <a:cs typeface="Times New Roman"/>
              </a:rPr>
              <a:t>аш</a:t>
            </a:r>
            <a:r>
              <a:rPr sz="2000" spc="-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не е зас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чена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те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ите.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ре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онс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ра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3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ец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дарите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јазичн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20" dirty="0">
                <a:latin typeface="Times New Roman"/>
                <a:cs typeface="Times New Roman"/>
              </a:rPr>
              <a:t>б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сти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ани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доцне</a:t>
            </a:r>
            <a:r>
              <a:rPr sz="2000" spc="-10" dirty="0">
                <a:latin typeface="Times New Roman"/>
                <a:cs typeface="Times New Roman"/>
              </a:rPr>
              <a:t>ж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и.</a:t>
            </a:r>
            <a:endParaRPr sz="2000">
              <a:latin typeface="Times New Roman"/>
              <a:cs typeface="Times New Roman"/>
            </a:endParaRPr>
          </a:p>
          <a:p>
            <a:pPr marL="241300" marR="601345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2</a:t>
            </a:r>
            <a:r>
              <a:rPr sz="2000" spc="5" dirty="0">
                <a:latin typeface="Times New Roman"/>
                <a:cs typeface="Times New Roman"/>
              </a:rPr>
              <a:t>.</a:t>
            </a:r>
            <a:r>
              <a:rPr sz="2000" spc="-5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spc="-1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па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онс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8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15" dirty="0">
                <a:latin typeface="Times New Roman"/>
                <a:cs typeface="Times New Roman"/>
              </a:rPr>
              <a:t>3</a:t>
            </a:r>
            <a:r>
              <a:rPr sz="2000" dirty="0">
                <a:latin typeface="Times New Roman"/>
                <a:cs typeface="Times New Roman"/>
              </a:rPr>
              <a:t>-8</a:t>
            </a:r>
            <a:r>
              <a:rPr sz="2000" spc="-15" dirty="0">
                <a:latin typeface="Times New Roman"/>
                <a:cs typeface="Times New Roman"/>
              </a:rPr>
              <a:t>8</a:t>
            </a:r>
            <a:r>
              <a:rPr sz="2000" dirty="0">
                <a:latin typeface="Times New Roman"/>
                <a:cs typeface="Times New Roman"/>
              </a:rPr>
              <a:t>5)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дн</a:t>
            </a:r>
            <a:r>
              <a:rPr sz="2000" spc="4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пери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не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дно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</a:t>
            </a:r>
            <a:r>
              <a:rPr sz="2000" spc="-15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ирил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3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диј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дразена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чиња (</a:t>
            </a:r>
            <a:r>
              <a:rPr sz="2000" spc="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spc="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л).</a:t>
            </a:r>
            <a:endParaRPr sz="2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3</a:t>
            </a:r>
            <a:r>
              <a:rPr sz="2000" spc="5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Че</a:t>
            </a:r>
            <a:r>
              <a:rPr sz="2000" spc="5" dirty="0">
                <a:latin typeface="Times New Roman"/>
                <a:cs typeface="Times New Roman"/>
              </a:rPr>
              <a:t>ш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8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20" dirty="0">
                <a:latin typeface="Times New Roman"/>
                <a:cs typeface="Times New Roman"/>
              </a:rPr>
              <a:t>5</a:t>
            </a:r>
            <a:r>
              <a:rPr sz="2000" spc="-10" dirty="0">
                <a:latin typeface="Times New Roman"/>
                <a:cs typeface="Times New Roman"/>
              </a:rPr>
              <a:t>-</a:t>
            </a:r>
            <a:r>
              <a:rPr sz="2000" dirty="0">
                <a:latin typeface="Times New Roman"/>
                <a:cs typeface="Times New Roman"/>
              </a:rPr>
              <a:t>1097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дразена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ашките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7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чиња </a:t>
            </a:r>
            <a:r>
              <a:rPr sz="2000" spc="-10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ои,</a:t>
            </a:r>
            <a:endParaRPr sz="2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ерој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п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шу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аз</a:t>
            </a:r>
            <a:r>
              <a:rPr sz="2000" spc="-10" dirty="0">
                <a:latin typeface="Times New Roman"/>
                <a:cs typeface="Times New Roman"/>
              </a:rPr>
              <a:t>ав</a:t>
            </a:r>
            <a:r>
              <a:rPr sz="2000" dirty="0">
                <a:latin typeface="Times New Roman"/>
                <a:cs typeface="Times New Roman"/>
              </a:rPr>
              <a:t>ск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ир.</a:t>
            </a:r>
            <a:endParaRPr sz="2000">
              <a:latin typeface="Times New Roman"/>
              <a:cs typeface="Times New Roman"/>
            </a:endParaRPr>
          </a:p>
          <a:p>
            <a:pPr marL="241300" marR="34290" indent="-228600">
              <a:lnSpc>
                <a:spcPct val="100000"/>
              </a:lnSpc>
              <a:spcBef>
                <a:spcPts val="480"/>
              </a:spcBef>
              <a:buClr>
                <a:srgbClr val="A9A47B"/>
              </a:buClr>
              <a:buFont typeface="Arial"/>
              <a:buChar char="•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4</a:t>
            </a:r>
            <a:r>
              <a:rPr sz="2000" spc="5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5" dirty="0">
                <a:latin typeface="Times New Roman"/>
                <a:cs typeface="Times New Roman"/>
              </a:rPr>
              <a:t>8</a:t>
            </a:r>
            <a:r>
              <a:rPr sz="2000" dirty="0">
                <a:latin typeface="Times New Roman"/>
                <a:cs typeface="Times New Roman"/>
              </a:rPr>
              <a:t>8</a:t>
            </a:r>
            <a:r>
              <a:rPr sz="2000" spc="20" dirty="0">
                <a:latin typeface="Times New Roman"/>
                <a:cs typeface="Times New Roman"/>
              </a:rPr>
              <a:t>6</a:t>
            </a:r>
            <a:r>
              <a:rPr sz="2000" dirty="0">
                <a:latin typeface="Times New Roman"/>
                <a:cs typeface="Times New Roman"/>
              </a:rPr>
              <a:t>-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ек.) з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чн</a:t>
            </a:r>
            <a:r>
              <a:rPr sz="2000" spc="-10" dirty="0">
                <a:latin typeface="Times New Roman"/>
                <a:cs typeface="Times New Roman"/>
              </a:rPr>
              <a:t>у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доаѓање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10" dirty="0">
                <a:latin typeface="Times New Roman"/>
                <a:cs typeface="Times New Roman"/>
              </a:rPr>
              <a:t>ч</a:t>
            </a:r>
            <a:r>
              <a:rPr sz="2000" dirty="0">
                <a:latin typeface="Times New Roman"/>
                <a:cs typeface="Times New Roman"/>
              </a:rPr>
              <a:t>ен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 на 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ирил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-30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-30" dirty="0">
                <a:latin typeface="Times New Roman"/>
                <a:cs typeface="Times New Roman"/>
              </a:rPr>
              <a:t>т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диј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О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со 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30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ање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О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ш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мент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ридск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0" y="274700"/>
            <a:ext cx="7620000" cy="1143000"/>
          </a:xfrm>
          <a:prstGeom prst="rect">
            <a:avLst/>
          </a:prstGeom>
          <a:ln w="9525">
            <a:solidFill>
              <a:srgbClr val="A9A47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6360">
              <a:lnSpc>
                <a:spcPct val="100000"/>
              </a:lnSpc>
            </a:pPr>
            <a:r>
              <a:rPr sz="2800" spc="-330" dirty="0">
                <a:solidFill>
                  <a:srgbClr val="2E2B1F"/>
                </a:solidFill>
                <a:latin typeface="Times New Roman"/>
                <a:cs typeface="Times New Roman"/>
              </a:rPr>
              <a:t>Г</a:t>
            </a:r>
            <a:r>
              <a:rPr sz="2800" spc="-114" dirty="0">
                <a:solidFill>
                  <a:srgbClr val="2E2B1F"/>
                </a:solidFill>
                <a:latin typeface="Times New Roman"/>
                <a:cs typeface="Times New Roman"/>
              </a:rPr>
              <a:t>л</a:t>
            </a:r>
            <a:r>
              <a:rPr sz="2800" spc="-120" dirty="0">
                <a:solidFill>
                  <a:srgbClr val="2E2B1F"/>
                </a:solidFill>
                <a:latin typeface="Times New Roman"/>
                <a:cs typeface="Times New Roman"/>
              </a:rPr>
              <a:t>а</a:t>
            </a:r>
            <a:r>
              <a:rPr sz="2800" spc="-180" dirty="0">
                <a:solidFill>
                  <a:srgbClr val="2E2B1F"/>
                </a:solidFill>
                <a:latin typeface="Times New Roman"/>
                <a:cs typeface="Times New Roman"/>
              </a:rPr>
              <a:t>г</a:t>
            </a:r>
            <a:r>
              <a:rPr sz="2800" spc="-145" dirty="0">
                <a:solidFill>
                  <a:srgbClr val="2E2B1F"/>
                </a:solidFill>
                <a:latin typeface="Times New Roman"/>
                <a:cs typeface="Times New Roman"/>
              </a:rPr>
              <a:t>о</a:t>
            </a:r>
            <a:r>
              <a:rPr sz="2800" spc="-114" dirty="0">
                <a:solidFill>
                  <a:srgbClr val="2E2B1F"/>
                </a:solidFill>
                <a:latin typeface="Times New Roman"/>
                <a:cs typeface="Times New Roman"/>
              </a:rPr>
              <a:t>л</a:t>
            </a:r>
            <a:r>
              <a:rPr sz="2800" spc="-120" dirty="0">
                <a:solidFill>
                  <a:srgbClr val="2E2B1F"/>
                </a:solidFill>
                <a:latin typeface="Times New Roman"/>
                <a:cs typeface="Times New Roman"/>
              </a:rPr>
              <a:t>с</a:t>
            </a:r>
            <a:r>
              <a:rPr sz="2800" spc="-165" dirty="0">
                <a:solidFill>
                  <a:srgbClr val="2E2B1F"/>
                </a:solidFill>
                <a:latin typeface="Times New Roman"/>
                <a:cs typeface="Times New Roman"/>
              </a:rPr>
              <a:t>к</a:t>
            </a:r>
            <a:r>
              <a:rPr sz="2800" spc="-15" dirty="0">
                <a:solidFill>
                  <a:srgbClr val="2E2B1F"/>
                </a:solidFill>
                <a:latin typeface="Times New Roman"/>
                <a:cs typeface="Times New Roman"/>
              </a:rPr>
              <a:t>а</a:t>
            </a:r>
            <a:r>
              <a:rPr sz="2800" spc="-200" dirty="0">
                <a:solidFill>
                  <a:srgbClr val="2E2B1F"/>
                </a:solidFill>
                <a:latin typeface="Times New Roman"/>
                <a:cs typeface="Times New Roman"/>
              </a:rPr>
              <a:t> </a:t>
            </a:r>
            <a:r>
              <a:rPr sz="2800" spc="-120" dirty="0">
                <a:solidFill>
                  <a:srgbClr val="2E2B1F"/>
                </a:solidFill>
                <a:latin typeface="Times New Roman"/>
                <a:cs typeface="Times New Roman"/>
              </a:rPr>
              <a:t>е</a:t>
            </a:r>
            <a:r>
              <a:rPr sz="2800" spc="-110" dirty="0">
                <a:solidFill>
                  <a:srgbClr val="2E2B1F"/>
                </a:solidFill>
                <a:latin typeface="Times New Roman"/>
                <a:cs typeface="Times New Roman"/>
              </a:rPr>
              <a:t>пи</a:t>
            </a:r>
            <a:r>
              <a:rPr sz="2800" spc="-105" dirty="0">
                <a:solidFill>
                  <a:srgbClr val="2E2B1F"/>
                </a:solidFill>
                <a:latin typeface="Times New Roman"/>
                <a:cs typeface="Times New Roman"/>
              </a:rPr>
              <a:t>гр</a:t>
            </a:r>
            <a:r>
              <a:rPr sz="2800" spc="-120" dirty="0">
                <a:solidFill>
                  <a:srgbClr val="2E2B1F"/>
                </a:solidFill>
                <a:latin typeface="Times New Roman"/>
                <a:cs typeface="Times New Roman"/>
              </a:rPr>
              <a:t>а</a:t>
            </a:r>
            <a:r>
              <a:rPr sz="2800" spc="-114" dirty="0">
                <a:solidFill>
                  <a:srgbClr val="2E2B1F"/>
                </a:solidFill>
                <a:latin typeface="Times New Roman"/>
                <a:cs typeface="Times New Roman"/>
              </a:rPr>
              <a:t>фи</a:t>
            </a:r>
            <a:r>
              <a:rPr sz="2800" spc="-165" dirty="0">
                <a:solidFill>
                  <a:srgbClr val="2E2B1F"/>
                </a:solidFill>
                <a:latin typeface="Times New Roman"/>
                <a:cs typeface="Times New Roman"/>
              </a:rPr>
              <a:t>к</a:t>
            </a:r>
            <a:r>
              <a:rPr sz="2800" spc="-15" dirty="0">
                <a:solidFill>
                  <a:srgbClr val="2E2B1F"/>
                </a:solidFill>
                <a:latin typeface="Times New Roman"/>
                <a:cs typeface="Times New Roman"/>
              </a:rPr>
              <a:t>а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1674042"/>
            <a:ext cx="7347584" cy="5854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129665" algn="l"/>
                <a:tab pos="2336800" algn="l"/>
                <a:tab pos="2759075" algn="l"/>
                <a:tab pos="4171950" algn="l"/>
                <a:tab pos="4629150" algn="l"/>
                <a:tab pos="6126480" algn="l"/>
                <a:tab pos="6743700" algn="l"/>
                <a:tab pos="7089775" algn="l"/>
              </a:tabLst>
            </a:pPr>
            <a:r>
              <a:rPr sz="2000" dirty="0">
                <a:latin typeface="Times New Roman"/>
                <a:cs typeface="Times New Roman"/>
              </a:rPr>
              <a:t>Не</a:t>
            </a:r>
            <a:r>
              <a:rPr sz="2000" spc="-95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	п</a:t>
            </a:r>
            <a:r>
              <a:rPr sz="2000" spc="-75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д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оци	за	у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ре</a:t>
            </a:r>
            <a:r>
              <a:rPr sz="2000" spc="-10" dirty="0">
                <a:latin typeface="Times New Roman"/>
                <a:cs typeface="Times New Roman"/>
              </a:rPr>
              <a:t>б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	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ц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	и</a:t>
            </a:r>
            <a:r>
              <a:rPr sz="2000" spc="-15" dirty="0">
                <a:latin typeface="Times New Roman"/>
                <a:cs typeface="Times New Roman"/>
              </a:rPr>
              <a:t>м</a:t>
            </a:r>
            <a:r>
              <a:rPr sz="2000" dirty="0">
                <a:latin typeface="Times New Roman"/>
                <a:cs typeface="Times New Roman"/>
              </a:rPr>
              <a:t>а	и	</a:t>
            </a:r>
            <a:r>
              <a:rPr sz="2000" spc="-10" dirty="0">
                <a:latin typeface="Times New Roman"/>
                <a:cs typeface="Times New Roman"/>
              </a:rPr>
              <a:t>во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е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раф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6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М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55" dirty="0">
                <a:latin typeface="Times New Roman"/>
                <a:cs typeface="Times New Roman"/>
              </a:rPr>
              <a:t>к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дон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ја: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0240" y="3076503"/>
            <a:ext cx="7348855" cy="12560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985">
              <a:lnSpc>
                <a:spcPct val="100000"/>
              </a:lnSpc>
            </a:pP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.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20" dirty="0">
                <a:latin typeface="Times New Roman"/>
                <a:cs typeface="Times New Roman"/>
              </a:rPr>
              <a:t>бо</a:t>
            </a:r>
            <a:r>
              <a:rPr sz="2000" dirty="0">
                <a:latin typeface="Times New Roman"/>
                <a:cs typeface="Times New Roman"/>
              </a:rPr>
              <a:t>т </a:t>
            </a:r>
            <a:r>
              <a:rPr sz="2000" spc="-2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при</a:t>
            </a:r>
            <a:r>
              <a:rPr sz="2000" spc="-10" dirty="0">
                <a:latin typeface="Times New Roman"/>
                <a:cs typeface="Times New Roman"/>
              </a:rPr>
              <a:t>п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45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црк</a:t>
            </a:r>
            <a:r>
              <a:rPr sz="2000" spc="-25" dirty="0">
                <a:latin typeface="Times New Roman"/>
                <a:cs typeface="Times New Roman"/>
              </a:rPr>
              <a:t>в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1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в. </a:t>
            </a:r>
            <a:r>
              <a:rPr sz="2000" spc="-1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spc="-20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40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ели </a:t>
            </a:r>
            <a:r>
              <a:rPr sz="2000" spc="-1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1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ети Н</a:t>
            </a:r>
            <a:r>
              <a:rPr sz="2000" spc="-95" dirty="0">
                <a:latin typeface="Times New Roman"/>
                <a:cs typeface="Times New Roman"/>
              </a:rPr>
              <a:t>а</a:t>
            </a:r>
            <a:r>
              <a:rPr sz="2000" spc="-3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наоѓа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лс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spc="1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-к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рилски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5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(графит).</a:t>
            </a:r>
            <a:endParaRPr sz="2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480"/>
              </a:spcBef>
            </a:pPr>
            <a:r>
              <a:rPr sz="2000" spc="1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4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ои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7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четири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3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.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</a:t>
            </a:r>
            <a:r>
              <a:rPr sz="2000" spc="-4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1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р</a:t>
            </a:r>
            <a:r>
              <a:rPr sz="2000" spc="-1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ј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тно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е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</a:t>
            </a:r>
            <a:r>
              <a:rPr sz="2000" spc="-10" dirty="0">
                <a:latin typeface="Times New Roman"/>
                <a:cs typeface="Times New Roman"/>
              </a:rPr>
              <a:t>с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ан</a:t>
            </a:r>
            <a:r>
              <a:rPr sz="2000" spc="-6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меѓу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X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 </a:t>
            </a:r>
            <a:r>
              <a:rPr sz="2000" spc="5" dirty="0">
                <a:latin typeface="Times New Roman"/>
                <a:cs typeface="Times New Roman"/>
              </a:rPr>
              <a:t>XI</a:t>
            </a:r>
            <a:r>
              <a:rPr sz="2000" dirty="0">
                <a:latin typeface="Times New Roman"/>
                <a:cs typeface="Times New Roman"/>
              </a:rPr>
              <a:t>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ек (М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реш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1985</a:t>
            </a:r>
            <a:r>
              <a:rPr sz="2000" dirty="0">
                <a:latin typeface="Times New Roman"/>
                <a:cs typeface="Times New Roman"/>
              </a:rPr>
              <a:t>).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3790624"/>
            <a:ext cx="7011034" cy="2353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рилс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рансл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терација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 </a:t>
            </a:r>
            <a:r>
              <a:rPr sz="2000" spc="-10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65" dirty="0">
                <a:latin typeface="Times New Roman"/>
                <a:cs typeface="Times New Roman"/>
              </a:rPr>
              <a:t>г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лс</a:t>
            </a:r>
            <a:r>
              <a:rPr sz="2000" spc="-1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 дел:</a:t>
            </a:r>
            <a:endParaRPr sz="2000">
              <a:latin typeface="Times New Roman"/>
              <a:cs typeface="Times New Roman"/>
            </a:endParaRPr>
          </a:p>
          <a:p>
            <a:pPr marL="12700" marR="6238240">
              <a:lnSpc>
                <a:spcPts val="2880"/>
              </a:lnSpc>
              <a:spcBef>
                <a:spcPts val="30"/>
              </a:spcBef>
            </a:pPr>
            <a:r>
              <a:rPr sz="2000" spc="-5" dirty="0">
                <a:latin typeface="Klim"/>
                <a:cs typeface="Klim"/>
              </a:rPr>
              <a:t>n</a:t>
            </a:r>
            <a:r>
              <a:rPr sz="2000" spc="-10" dirty="0">
                <a:latin typeface="Klim"/>
                <a:cs typeface="Klim"/>
              </a:rPr>
              <a:t>i</a:t>
            </a:r>
            <a:r>
              <a:rPr sz="2000" spc="-5" dirty="0">
                <a:latin typeface="Klim"/>
                <a:cs typeface="Klim"/>
              </a:rPr>
              <a:t>&lt;k</a:t>
            </a:r>
            <a:r>
              <a:rPr sz="2000" dirty="0">
                <a:latin typeface="Klim"/>
                <a:cs typeface="Klim"/>
              </a:rPr>
              <a:t>&gt;</a:t>
            </a:r>
            <a:r>
              <a:rPr sz="2000" spc="-15" dirty="0">
                <a:latin typeface="Klim"/>
                <a:cs typeface="Klim"/>
              </a:rPr>
              <a:t> </a:t>
            </a:r>
            <a:r>
              <a:rPr sz="2000" spc="-5" dirty="0">
                <a:latin typeface="Klim"/>
                <a:cs typeface="Klim"/>
              </a:rPr>
              <a:t>ou l</a:t>
            </a:r>
            <a:r>
              <a:rPr sz="2000" dirty="0">
                <a:latin typeface="Klim"/>
                <a:cs typeface="Klim"/>
              </a:rPr>
              <a:t>a</a:t>
            </a:r>
            <a:endParaRPr sz="2000">
              <a:latin typeface="Klim"/>
              <a:cs typeface="Klim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28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000" spc="-55" dirty="0">
                <a:latin typeface="Times New Roman"/>
                <a:cs typeface="Times New Roman"/>
              </a:rPr>
              <a:t>М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ж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о е први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5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з</a:t>
            </a:r>
            <a:r>
              <a:rPr sz="2000" spc="-3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п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да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е 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л</a:t>
            </a:r>
            <a:r>
              <a:rPr sz="2000" spc="-3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у</a:t>
            </a:r>
            <a:r>
              <a:rPr sz="2000" spc="-30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а,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спор</a:t>
            </a:r>
            <a:r>
              <a:rPr sz="2000" spc="-3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реш (</a:t>
            </a:r>
            <a:r>
              <a:rPr sz="2000" spc="5" dirty="0">
                <a:latin typeface="Times New Roman"/>
                <a:cs typeface="Times New Roman"/>
              </a:rPr>
              <a:t>1</a:t>
            </a:r>
            <a:r>
              <a:rPr sz="2000" dirty="0">
                <a:latin typeface="Times New Roman"/>
                <a:cs typeface="Times New Roman"/>
              </a:rPr>
              <a:t>9</a:t>
            </a:r>
            <a:r>
              <a:rPr sz="2000" spc="10" dirty="0">
                <a:latin typeface="Times New Roman"/>
                <a:cs typeface="Times New Roman"/>
              </a:rPr>
              <a:t>8</a:t>
            </a:r>
            <a:r>
              <a:rPr sz="2000" dirty="0">
                <a:latin typeface="Times New Roman"/>
                <a:cs typeface="Times New Roman"/>
              </a:rPr>
              <a:t>5</a:t>
            </a:r>
            <a:r>
              <a:rPr sz="2000" spc="5" dirty="0">
                <a:latin typeface="Times New Roman"/>
                <a:cs typeface="Times New Roman"/>
              </a:rPr>
              <a:t>)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40" dirty="0">
                <a:latin typeface="Times New Roman"/>
                <a:cs typeface="Times New Roman"/>
              </a:rPr>
              <a:t> 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о: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„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10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јан</a:t>
            </a:r>
            <a:r>
              <a:rPr sz="2000" spc="-10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ц </a:t>
            </a:r>
            <a:r>
              <a:rPr sz="2000" spc="-55" dirty="0">
                <a:latin typeface="Times New Roman"/>
                <a:cs typeface="Times New Roman"/>
              </a:rPr>
              <a:t>г</a:t>
            </a:r>
            <a:r>
              <a:rPr sz="2000" dirty="0">
                <a:latin typeface="Times New Roman"/>
                <a:cs typeface="Times New Roman"/>
              </a:rPr>
              <a:t>о </a:t>
            </a:r>
            <a:r>
              <a:rPr sz="2000" spc="-10" dirty="0">
                <a:latin typeface="Times New Roman"/>
                <a:cs typeface="Times New Roman"/>
              </a:rPr>
              <a:t>н</a:t>
            </a:r>
            <a:r>
              <a:rPr sz="2000" dirty="0">
                <a:latin typeface="Times New Roman"/>
                <a:cs typeface="Times New Roman"/>
              </a:rPr>
              <a:t>ас</a:t>
            </a:r>
            <a:r>
              <a:rPr sz="2000" spc="-10" dirty="0">
                <a:latin typeface="Times New Roman"/>
                <a:cs typeface="Times New Roman"/>
              </a:rPr>
              <a:t>л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оа“,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 </a:t>
            </a:r>
            <a:r>
              <a:rPr sz="2000" spc="-45" dirty="0">
                <a:latin typeface="Times New Roman"/>
                <a:cs typeface="Times New Roman"/>
              </a:rPr>
              <a:t>в</a:t>
            </a:r>
            <a:r>
              <a:rPr sz="2000" spc="-25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р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2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дел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-10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о: 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„поп 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(</a:t>
            </a:r>
            <a:r>
              <a:rPr sz="2000" spc="-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-95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ла</a:t>
            </a:r>
            <a:r>
              <a:rPr sz="2000" spc="-10" dirty="0">
                <a:latin typeface="Times New Roman"/>
                <a:cs typeface="Times New Roman"/>
              </a:rPr>
              <a:t>“</a:t>
            </a:r>
            <a:r>
              <a:rPr sz="2000" dirty="0">
                <a:latin typeface="Times New Roman"/>
                <a:cs typeface="Times New Roman"/>
              </a:rPr>
              <a:t>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25800" y="765175"/>
            <a:ext cx="2171700" cy="22193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58887" y="320547"/>
            <a:ext cx="5616575" cy="24019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97050" y="3213100"/>
            <a:ext cx="5578475" cy="33242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0240" y="1678804"/>
            <a:ext cx="7239634" cy="3591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45085" algn="just">
              <a:lnSpc>
                <a:spcPct val="100000"/>
              </a:lnSpc>
            </a:pP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ерни</a:t>
            </a:r>
            <a:r>
              <a:rPr sz="2200" spc="-3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</a:t>
            </a:r>
            <a:r>
              <a:rPr sz="2200" spc="-40" dirty="0">
                <a:latin typeface="Times New Roman"/>
                <a:cs typeface="Times New Roman"/>
              </a:rPr>
              <a:t>т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лб,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прип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ис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црк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а,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наоѓа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5" dirty="0">
                <a:latin typeface="Times New Roman"/>
                <a:cs typeface="Times New Roman"/>
              </a:rPr>
              <a:t>ште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4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кирилски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-10" dirty="0">
                <a:latin typeface="Times New Roman"/>
                <a:cs typeface="Times New Roman"/>
              </a:rPr>
              <a:t>тпис.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Во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ме</a:t>
            </a:r>
            <a:r>
              <a:rPr sz="2200" spc="-55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мер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5" dirty="0">
                <a:latin typeface="Times New Roman"/>
                <a:cs typeface="Times New Roman"/>
              </a:rPr>
              <a:t>з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2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60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ан</a:t>
            </a:r>
            <a:r>
              <a:rPr sz="2200" spc="3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крс</a:t>
            </a:r>
            <a:r>
              <a:rPr sz="2200" spc="-18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,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не</a:t>
            </a:r>
            <a:r>
              <a:rPr sz="2200" spc="-7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35" dirty="0">
                <a:latin typeface="Times New Roman"/>
                <a:cs typeface="Times New Roman"/>
              </a:rPr>
              <a:t>от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л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4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сно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ле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см</a:t>
            </a:r>
            <a:r>
              <a:rPr sz="2200" spc="40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стени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кирилски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5" dirty="0">
                <a:latin typeface="Times New Roman"/>
                <a:cs typeface="Times New Roman"/>
              </a:rPr>
              <a:t>б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10" dirty="0">
                <a:latin typeface="Times New Roman"/>
                <a:cs typeface="Times New Roman"/>
              </a:rPr>
              <a:t>кви: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1"/>
              </a:spcBef>
            </a:pPr>
            <a:endParaRPr sz="3100">
              <a:latin typeface="Times New Roman"/>
              <a:cs typeface="Times New Roman"/>
            </a:endParaRPr>
          </a:p>
          <a:p>
            <a:pPr marL="812800">
              <a:lnSpc>
                <a:spcPct val="100000"/>
              </a:lnSpc>
              <a:tabLst>
                <a:tab pos="1195705" algn="l"/>
                <a:tab pos="3556000" algn="l"/>
              </a:tabLst>
            </a:pPr>
            <a:r>
              <a:rPr sz="2200" spc="-10" dirty="0">
                <a:latin typeface="Klim"/>
                <a:cs typeface="Klim"/>
              </a:rPr>
              <a:t>iv	+	p_</a:t>
            </a:r>
            <a:r>
              <a:rPr sz="2200" spc="-25" dirty="0">
                <a:latin typeface="Klim"/>
                <a:cs typeface="Klim"/>
              </a:rPr>
              <a:t>p</a:t>
            </a:r>
            <a:r>
              <a:rPr sz="2200" spc="-15" dirty="0">
                <a:latin typeface="Klim"/>
                <a:cs typeface="Klim"/>
              </a:rPr>
              <a:t>a</a:t>
            </a:r>
            <a:endParaRPr sz="2200">
              <a:latin typeface="Klim"/>
              <a:cs typeface="Klim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285"/>
              </a:spcBef>
              <a:tabLst>
                <a:tab pos="6015355" algn="l"/>
              </a:tabLst>
            </a:pPr>
            <a:r>
              <a:rPr sz="2200" spc="-15" dirty="0">
                <a:latin typeface="Times New Roman"/>
                <a:cs typeface="Times New Roman"/>
              </a:rPr>
              <a:t>Едно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жно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то</a:t>
            </a:r>
            <a:r>
              <a:rPr sz="2200" spc="-15" dirty="0">
                <a:latin typeface="Times New Roman"/>
                <a:cs typeface="Times New Roman"/>
              </a:rPr>
              <a:t>л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30" dirty="0">
                <a:latin typeface="Times New Roman"/>
                <a:cs typeface="Times New Roman"/>
              </a:rPr>
              <a:t>њ</a:t>
            </a:r>
            <a:r>
              <a:rPr sz="2200" spc="-10" dirty="0">
                <a:latin typeface="Times New Roman"/>
                <a:cs typeface="Times New Roman"/>
              </a:rPr>
              <a:t>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спор</a:t>
            </a:r>
            <a:r>
              <a:rPr sz="2200" spc="-35" dirty="0">
                <a:latin typeface="Times New Roman"/>
                <a:cs typeface="Times New Roman"/>
              </a:rPr>
              <a:t>е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Ма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еш,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први</a:t>
            </a:r>
            <a:r>
              <a:rPr sz="2200" spc="-4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 </a:t>
            </a:r>
            <a:r>
              <a:rPr sz="2200" spc="-15" dirty="0">
                <a:latin typeface="Times New Roman"/>
                <a:cs typeface="Times New Roman"/>
              </a:rPr>
              <a:t>збор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 кр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тен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или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ип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огр</a:t>
            </a:r>
            <a:r>
              <a:rPr sz="2200" spc="-15" dirty="0">
                <a:latin typeface="Times New Roman"/>
                <a:cs typeface="Times New Roman"/>
              </a:rPr>
              <a:t>ам 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не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10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5" dirty="0">
                <a:latin typeface="Times New Roman"/>
                <a:cs typeface="Times New Roman"/>
              </a:rPr>
              <a:t>аш</a:t>
            </a:r>
            <a:r>
              <a:rPr sz="2200" spc="-125" dirty="0">
                <a:latin typeface="Times New Roman"/>
                <a:cs typeface="Times New Roman"/>
              </a:rPr>
              <a:t>к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име,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а </a:t>
            </a:r>
            <a:r>
              <a:rPr sz="2200" spc="-80" dirty="0">
                <a:latin typeface="Times New Roman"/>
                <a:cs typeface="Times New Roman"/>
              </a:rPr>
              <a:t>в</a:t>
            </a:r>
            <a:r>
              <a:rPr sz="2200" spc="-35" dirty="0">
                <a:latin typeface="Times New Roman"/>
                <a:cs typeface="Times New Roman"/>
              </a:rPr>
              <a:t>т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р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е </a:t>
            </a:r>
            <a:r>
              <a:rPr sz="2200" spc="-35" dirty="0">
                <a:latin typeface="Times New Roman"/>
                <a:cs typeface="Times New Roman"/>
              </a:rPr>
              <a:t>г</a:t>
            </a:r>
            <a:r>
              <a:rPr sz="2200" spc="-15" dirty="0">
                <a:latin typeface="Times New Roman"/>
                <a:cs typeface="Times New Roman"/>
              </a:rPr>
              <a:t>енитивна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ф</a:t>
            </a:r>
            <a:r>
              <a:rPr sz="2200" spc="-10" dirty="0">
                <a:latin typeface="Times New Roman"/>
                <a:cs typeface="Times New Roman"/>
              </a:rPr>
              <a:t>о</a:t>
            </a:r>
            <a:r>
              <a:rPr sz="2200" spc="-50" dirty="0">
                <a:latin typeface="Times New Roman"/>
                <a:cs typeface="Times New Roman"/>
              </a:rPr>
              <a:t>р</a:t>
            </a:r>
            <a:r>
              <a:rPr sz="2200" spc="-30" dirty="0">
                <a:latin typeface="Times New Roman"/>
                <a:cs typeface="Times New Roman"/>
              </a:rPr>
              <a:t>м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Klim"/>
                <a:cs typeface="Klim"/>
              </a:rPr>
              <a:t>popa.</a:t>
            </a:r>
            <a:r>
              <a:rPr sz="2200" spc="5" dirty="0">
                <a:latin typeface="Klim"/>
                <a:cs typeface="Klim"/>
              </a:rPr>
              <a:t> </a:t>
            </a:r>
            <a:r>
              <a:rPr sz="2200" spc="0" dirty="0">
                <a:latin typeface="Times New Roman"/>
                <a:cs typeface="Times New Roman"/>
              </a:rPr>
              <a:t>С</a:t>
            </a:r>
            <a:r>
              <a:rPr sz="2200" spc="-1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сме</a:t>
            </a:r>
            <a:r>
              <a:rPr sz="2200" spc="0" dirty="0">
                <a:latin typeface="Times New Roman"/>
                <a:cs typeface="Times New Roman"/>
              </a:rPr>
              <a:t>т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де</a:t>
            </a:r>
            <a:r>
              <a:rPr sz="2200" spc="-55" dirty="0">
                <a:latin typeface="Times New Roman"/>
                <a:cs typeface="Times New Roman"/>
              </a:rPr>
              <a:t>к</a:t>
            </a:r>
            <a:r>
              <a:rPr sz="2200" spc="-10" dirty="0">
                <a:latin typeface="Times New Roman"/>
                <a:cs typeface="Times New Roman"/>
              </a:rPr>
              <a:t>а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</a:t>
            </a:r>
            <a:r>
              <a:rPr sz="2200" spc="-30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ој </a:t>
            </a:r>
            <a:r>
              <a:rPr sz="2200" spc="-15" dirty="0">
                <a:latin typeface="Times New Roman"/>
                <a:cs typeface="Times New Roman"/>
              </a:rPr>
              <a:t>н</a:t>
            </a:r>
            <a:r>
              <a:rPr sz="2200" spc="-75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тпис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5" dirty="0">
                <a:latin typeface="Times New Roman"/>
                <a:cs typeface="Times New Roman"/>
              </a:rPr>
              <a:t>п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текн</a:t>
            </a:r>
            <a:r>
              <a:rPr sz="2200" dirty="0">
                <a:latin typeface="Times New Roman"/>
                <a:cs typeface="Times New Roman"/>
              </a:rPr>
              <a:t>у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а </a:t>
            </a:r>
            <a:r>
              <a:rPr sz="2200" spc="-70" dirty="0">
                <a:latin typeface="Times New Roman"/>
                <a:cs typeface="Times New Roman"/>
              </a:rPr>
              <a:t>о</a:t>
            </a:r>
            <a:r>
              <a:rPr sz="2200" spc="-15" dirty="0">
                <a:latin typeface="Times New Roman"/>
                <a:cs typeface="Times New Roman"/>
              </a:rPr>
              <a:t>д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крај</a:t>
            </a:r>
            <a:r>
              <a:rPr sz="2200" spc="-35" dirty="0">
                <a:latin typeface="Times New Roman"/>
                <a:cs typeface="Times New Roman"/>
              </a:rPr>
              <a:t>о</a:t>
            </a:r>
            <a:r>
              <a:rPr sz="2200" spc="-10" dirty="0">
                <a:latin typeface="Times New Roman"/>
                <a:cs typeface="Times New Roman"/>
              </a:rPr>
              <a:t>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на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X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в</a:t>
            </a:r>
            <a:r>
              <a:rPr sz="2200" spc="-10" dirty="0">
                <a:latin typeface="Times New Roman"/>
                <a:cs typeface="Times New Roman"/>
              </a:rPr>
              <a:t>ек.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0" dirty="0">
                <a:latin typeface="Times New Roman"/>
                <a:cs typeface="Times New Roman"/>
              </a:rPr>
              <a:t>2. </a:t>
            </a:r>
            <a:r>
              <a:rPr sz="2200" spc="-20" dirty="0"/>
              <a:t>П</a:t>
            </a:r>
            <a:r>
              <a:rPr sz="2200" spc="-70" dirty="0"/>
              <a:t>о</a:t>
            </a:r>
            <a:r>
              <a:rPr sz="2200" spc="-15" dirty="0"/>
              <a:t>доцна</a:t>
            </a:r>
            <a:r>
              <a:rPr sz="2200" dirty="0"/>
              <a:t> </a:t>
            </a:r>
            <a:r>
              <a:rPr sz="2200" spc="-10" dirty="0"/>
              <a:t>е</a:t>
            </a:r>
            <a:r>
              <a:rPr sz="2200" spc="-5" dirty="0"/>
              <a:t> </a:t>
            </a:r>
            <a:r>
              <a:rPr sz="2200" spc="-15" dirty="0"/>
              <a:t>пронајден</a:t>
            </a:r>
            <a:r>
              <a:rPr sz="2200" spc="5" dirty="0"/>
              <a:t> </a:t>
            </a:r>
            <a:r>
              <a:rPr sz="2200" dirty="0"/>
              <a:t>у</a:t>
            </a:r>
            <a:r>
              <a:rPr sz="2200" spc="-15" dirty="0"/>
              <a:t>ште </a:t>
            </a:r>
            <a:r>
              <a:rPr sz="2200" spc="-40" dirty="0"/>
              <a:t>е</a:t>
            </a:r>
            <a:r>
              <a:rPr sz="2200" spc="-15" dirty="0"/>
              <a:t>ден</a:t>
            </a:r>
            <a:r>
              <a:rPr sz="2200" spc="5" dirty="0"/>
              <a:t> </a:t>
            </a:r>
            <a:r>
              <a:rPr sz="2200" spc="-120" dirty="0"/>
              <a:t>г</a:t>
            </a:r>
            <a:r>
              <a:rPr sz="2200" spc="-15" dirty="0"/>
              <a:t>л</a:t>
            </a:r>
            <a:r>
              <a:rPr sz="2200" spc="-20" dirty="0"/>
              <a:t>а</a:t>
            </a:r>
            <a:r>
              <a:rPr sz="2200" spc="-70" dirty="0"/>
              <a:t>г</a:t>
            </a:r>
            <a:r>
              <a:rPr sz="2200" spc="-35" dirty="0"/>
              <a:t>о</a:t>
            </a:r>
            <a:r>
              <a:rPr sz="2200" spc="-15" dirty="0"/>
              <a:t>л</a:t>
            </a:r>
            <a:r>
              <a:rPr sz="2200" spc="-20" dirty="0"/>
              <a:t>с</a:t>
            </a:r>
            <a:r>
              <a:rPr sz="2200" spc="-15" dirty="0"/>
              <a:t>ки</a:t>
            </a:r>
            <a:r>
              <a:rPr sz="2200" spc="10" dirty="0"/>
              <a:t> </a:t>
            </a:r>
            <a:r>
              <a:rPr sz="2200" spc="-15" dirty="0"/>
              <a:t>графит</a:t>
            </a:r>
            <a:r>
              <a:rPr sz="2200" spc="-5" dirty="0"/>
              <a:t> </a:t>
            </a:r>
            <a:r>
              <a:rPr sz="2200" spc="-30" dirty="0"/>
              <a:t>в</a:t>
            </a:r>
            <a:r>
              <a:rPr sz="2200" spc="-15" dirty="0"/>
              <a:t>о</a:t>
            </a:r>
            <a:endParaRPr sz="2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200" spc="-15" dirty="0"/>
              <a:t>исти</a:t>
            </a:r>
            <a:r>
              <a:rPr sz="2200" spc="-40" dirty="0"/>
              <a:t>о</a:t>
            </a:r>
            <a:r>
              <a:rPr sz="2200" spc="-10" dirty="0"/>
              <a:t>т</a:t>
            </a:r>
            <a:r>
              <a:rPr sz="2200" spc="-5" dirty="0"/>
              <a:t> </a:t>
            </a:r>
            <a:r>
              <a:rPr sz="2200" spc="-25" dirty="0"/>
              <a:t>м</a:t>
            </a:r>
            <a:r>
              <a:rPr sz="2200" spc="-15" dirty="0"/>
              <a:t>ан</a:t>
            </a:r>
            <a:r>
              <a:rPr sz="2200" spc="-20" dirty="0"/>
              <a:t>а</a:t>
            </a:r>
            <a:r>
              <a:rPr sz="2200" spc="-15" dirty="0"/>
              <a:t>стир</a:t>
            </a:r>
            <a:r>
              <a:rPr sz="2200" spc="-10" dirty="0"/>
              <a:t> </a:t>
            </a:r>
            <a:r>
              <a:rPr sz="2200" spc="-10" dirty="0">
                <a:latin typeface="Times New Roman"/>
                <a:cs typeface="Times New Roman"/>
              </a:rPr>
              <a:t>(</a:t>
            </a:r>
            <a:r>
              <a:rPr sz="2200" spc="-20" dirty="0"/>
              <a:t>Ми</a:t>
            </a:r>
            <a:r>
              <a:rPr sz="2200" spc="-70" dirty="0"/>
              <a:t>х</a:t>
            </a:r>
            <a:r>
              <a:rPr sz="2200" spc="-10" dirty="0"/>
              <a:t>е</a:t>
            </a:r>
            <a:r>
              <a:rPr sz="2200" spc="-20" dirty="0"/>
              <a:t>е</a:t>
            </a:r>
            <a:r>
              <a:rPr sz="2200" spc="-15" dirty="0"/>
              <a:t>в</a:t>
            </a:r>
            <a:r>
              <a:rPr sz="2200" spc="5" dirty="0"/>
              <a:t> </a:t>
            </a:r>
            <a:r>
              <a:rPr sz="2200" spc="-15" dirty="0"/>
              <a:t>2</a:t>
            </a:r>
            <a:r>
              <a:rPr sz="2200" spc="-10" dirty="0"/>
              <a:t>0</a:t>
            </a:r>
            <a:r>
              <a:rPr sz="2200" spc="-15" dirty="0"/>
              <a:t>1</a:t>
            </a:r>
            <a:r>
              <a:rPr sz="2200" spc="-10" dirty="0"/>
              <a:t>3), </a:t>
            </a:r>
            <a:r>
              <a:rPr sz="2200" spc="0" dirty="0"/>
              <a:t>с</a:t>
            </a:r>
            <a:r>
              <a:rPr sz="2200" spc="-10" dirty="0"/>
              <a:t>е</a:t>
            </a:r>
            <a:r>
              <a:rPr sz="2200" spc="-5" dirty="0"/>
              <a:t> </a:t>
            </a:r>
            <a:r>
              <a:rPr sz="2200" spc="-10" dirty="0"/>
              <a:t>с</a:t>
            </a:r>
            <a:r>
              <a:rPr sz="2200" spc="40" dirty="0"/>
              <a:t>о</a:t>
            </a:r>
            <a:r>
              <a:rPr sz="2200" spc="-10" dirty="0"/>
              <a:t>с</a:t>
            </a:r>
            <a:r>
              <a:rPr sz="2200" spc="-40" dirty="0"/>
              <a:t>т</a:t>
            </a:r>
            <a:r>
              <a:rPr sz="2200" spc="-15" dirty="0"/>
              <a:t>ои</a:t>
            </a:r>
            <a:r>
              <a:rPr sz="2200" spc="-5" dirty="0"/>
              <a:t> </a:t>
            </a:r>
            <a:r>
              <a:rPr sz="2200" spc="-75" dirty="0"/>
              <a:t>о</a:t>
            </a:r>
            <a:r>
              <a:rPr sz="2200" spc="-15" dirty="0"/>
              <a:t>д</a:t>
            </a:r>
            <a:r>
              <a:rPr sz="2200" spc="-5" dirty="0"/>
              <a:t> </a:t>
            </a:r>
            <a:r>
              <a:rPr sz="2200" spc="0" dirty="0"/>
              <a:t>с</a:t>
            </a:r>
            <a:r>
              <a:rPr sz="2200" spc="-15" dirty="0"/>
              <a:t>амо</a:t>
            </a:r>
            <a:r>
              <a:rPr sz="2200" spc="-5" dirty="0"/>
              <a:t> </a:t>
            </a:r>
            <a:r>
              <a:rPr sz="2200" spc="-35" dirty="0"/>
              <a:t>е</a:t>
            </a:r>
            <a:r>
              <a:rPr sz="2200" spc="-15" dirty="0"/>
              <a:t>д</a:t>
            </a:r>
            <a:r>
              <a:rPr sz="2200" spc="-20" dirty="0"/>
              <a:t>е</a:t>
            </a:r>
            <a:r>
              <a:rPr sz="2200" spc="-15" dirty="0"/>
              <a:t>н</a:t>
            </a:r>
            <a:r>
              <a:rPr sz="2200" spc="10" dirty="0"/>
              <a:t> </a:t>
            </a:r>
            <a:r>
              <a:rPr sz="2200" spc="-10" dirty="0"/>
              <a:t>з</a:t>
            </a:r>
            <a:r>
              <a:rPr sz="2200" spc="-25" dirty="0"/>
              <a:t>б</a:t>
            </a:r>
            <a:r>
              <a:rPr sz="2200" spc="-15" dirty="0"/>
              <a:t>о</a:t>
            </a:r>
            <a:r>
              <a:rPr sz="2200" spc="-10" dirty="0"/>
              <a:t>р: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50240" y="2858498"/>
            <a:ext cx="3302635" cy="96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latin typeface="GlagolicaBulgarian1"/>
                <a:cs typeface="GlagolicaBulgarian1"/>
              </a:rPr>
              <a:t>а</a:t>
            </a:r>
            <a:r>
              <a:rPr sz="2200" spc="-10" dirty="0">
                <a:latin typeface="GlagolicaBulgarian1"/>
                <a:cs typeface="GlagolicaBulgarian1"/>
              </a:rPr>
              <a:t>л</a:t>
            </a:r>
            <a:r>
              <a:rPr sz="2200" spc="-15" dirty="0">
                <a:latin typeface="GlagolicaBulgarian1"/>
                <a:cs typeface="GlagolicaBulgarian1"/>
              </a:rPr>
              <a:t>екú</a:t>
            </a:r>
            <a:r>
              <a:rPr sz="2200" spc="-10" dirty="0">
                <a:latin typeface="GlagolicaBulgarian1"/>
                <a:cs typeface="GlagolicaBulgarian1"/>
              </a:rPr>
              <a:t>ñ</a:t>
            </a:r>
            <a:r>
              <a:rPr sz="2200" spc="-15" dirty="0">
                <a:latin typeface="GlagolicaBulgarian1"/>
                <a:cs typeface="GlagolicaBulgarian1"/>
              </a:rPr>
              <a:t>®дрú</a:t>
            </a:r>
            <a:endParaRPr sz="2200">
              <a:latin typeface="GlagolicaBulgarian1"/>
              <a:cs typeface="GlagolicaBulgarian1"/>
            </a:endParaRPr>
          </a:p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2000" dirty="0">
                <a:latin typeface="Times New Roman"/>
                <a:cs typeface="Times New Roman"/>
              </a:rPr>
              <a:t>Во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к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рилс</a:t>
            </a:r>
            <a:r>
              <a:rPr sz="2000" spc="-45" dirty="0">
                <a:latin typeface="Times New Roman"/>
                <a:cs typeface="Times New Roman"/>
              </a:rPr>
              <a:t>к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20" dirty="0">
                <a:latin typeface="Times New Roman"/>
                <a:cs typeface="Times New Roman"/>
              </a:rPr>
              <a:t>т</a:t>
            </a:r>
            <a:r>
              <a:rPr sz="2000" dirty="0">
                <a:latin typeface="Times New Roman"/>
                <a:cs typeface="Times New Roman"/>
              </a:rPr>
              <a:t>рансл</a:t>
            </a:r>
            <a:r>
              <a:rPr sz="2000" spc="-10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терација: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2335"/>
              </a:lnSpc>
              <a:spcBef>
                <a:spcPts val="365"/>
              </a:spcBef>
            </a:pPr>
            <a:r>
              <a:rPr sz="2200" spc="-20" dirty="0">
                <a:latin typeface="Klim"/>
                <a:cs typeface="Klim"/>
              </a:rPr>
              <a:t>alek</a:t>
            </a:r>
            <a:r>
              <a:rPr sz="2200" spc="-25" dirty="0">
                <a:latin typeface="Klim"/>
                <a:cs typeface="Klim"/>
              </a:rPr>
              <a:t>7</a:t>
            </a:r>
            <a:r>
              <a:rPr sz="2200" spc="-20" dirty="0">
                <a:latin typeface="Klim"/>
                <a:cs typeface="Klim"/>
              </a:rPr>
              <a:t>s3</a:t>
            </a:r>
            <a:r>
              <a:rPr sz="2200" spc="-30" dirty="0">
                <a:latin typeface="Klim"/>
                <a:cs typeface="Klim"/>
              </a:rPr>
              <a:t>d</a:t>
            </a:r>
            <a:r>
              <a:rPr sz="2200" spc="-15" dirty="0">
                <a:latin typeface="Klim"/>
                <a:cs typeface="Klim"/>
              </a:rPr>
              <a:t>r7</a:t>
            </a:r>
            <a:endParaRPr sz="2200">
              <a:latin typeface="Klim"/>
              <a:cs typeface="Kli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3410</Words>
  <Application>Microsoft Office PowerPoint</Application>
  <PresentationFormat>On-screen Show (4:3)</PresentationFormat>
  <Paragraphs>157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GlagolicaBulgarian1</vt:lpstr>
      <vt:lpstr>Klim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2. Подоцна е пронајден уште еден глаголски графит во истиот манастир (Михеев 2013), се состои од само еден збор:</vt:lpstr>
      <vt:lpstr>3. Во ископувањата во Скупи, античката населба на Скопје, беа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Стандардизацијата на старословенскиот јазик и развојот на македонската редакција на црковнословенскиот јазик</dc:title>
  <dc:creator>Mickoski</dc:creator>
  <cp:lastModifiedBy>Evdokija Ilijevska</cp:lastModifiedBy>
  <cp:revision>1</cp:revision>
  <dcterms:created xsi:type="dcterms:W3CDTF">2020-08-10T10:31:44Z</dcterms:created>
  <dcterms:modified xsi:type="dcterms:W3CDTF">2020-08-13T08:53:10Z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2020-08-06T00:00:00Z</vt:filetime>
  </property>
  <property fmtid="{D5CDD505-2E9C-101B-9397-08002B2CF9AE}" pid="3" name="LastSaved">
    <vt:filetime>2020-08-10T00:00:00Z</vt:filetime>
  </property>
</Properties>
</file>