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F7B5738-E517-4E55-B723-0DB1EBB7AFE5}" type="datetimeFigureOut">
              <a:rPr lang="en-US" smtClean="0"/>
              <a:t>8/10/2020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AAC00B6A-9D89-411A-8DD6-DE0AA10F6E1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7B5738-E517-4E55-B723-0DB1EBB7AFE5}" type="datetimeFigureOut">
              <a:rPr lang="en-US" smtClean="0"/>
              <a:t>8/10/2020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C00B6A-9D89-411A-8DD6-DE0AA10F6E1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7B5738-E517-4E55-B723-0DB1EBB7AFE5}" type="datetimeFigureOut">
              <a:rPr lang="en-US" smtClean="0"/>
              <a:t>8/10/2020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C00B6A-9D89-411A-8DD6-DE0AA10F6E1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F7B5738-E517-4E55-B723-0DB1EBB7AFE5}" type="datetimeFigureOut">
              <a:rPr lang="en-US" smtClean="0"/>
              <a:t>8/10/2020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AAC00B6A-9D89-411A-8DD6-DE0AA10F6E1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F7B5738-E517-4E55-B723-0DB1EBB7AFE5}" type="datetimeFigureOut">
              <a:rPr lang="en-US" smtClean="0"/>
              <a:t>8/10/2020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AAC00B6A-9D89-411A-8DD6-DE0AA10F6E1F}"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F7B5738-E517-4E55-B723-0DB1EBB7AFE5}" type="datetimeFigureOut">
              <a:rPr lang="en-US" smtClean="0"/>
              <a:t>8/10/2020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AC00B6A-9D89-411A-8DD6-DE0AA10F6E1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F7B5738-E517-4E55-B723-0DB1EBB7AFE5}" type="datetimeFigureOut">
              <a:rPr lang="en-US" smtClean="0"/>
              <a:t>8/10/2020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AAC00B6A-9D89-411A-8DD6-DE0AA10F6E1F}"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F7B5738-E517-4E55-B723-0DB1EBB7AFE5}" type="datetimeFigureOut">
              <a:rPr lang="en-US" smtClean="0"/>
              <a:t>8/10/2020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C00B6A-9D89-411A-8DD6-DE0AA10F6E1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F7B5738-E517-4E55-B723-0DB1EBB7AFE5}" type="datetimeFigureOut">
              <a:rPr lang="en-US" smtClean="0"/>
              <a:t>8/10/2020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C00B6A-9D89-411A-8DD6-DE0AA10F6E1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F7B5738-E517-4E55-B723-0DB1EBB7AFE5}" type="datetimeFigureOut">
              <a:rPr lang="en-US" smtClean="0"/>
              <a:t>8/10/2020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C00B6A-9D89-411A-8DD6-DE0AA10F6E1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F7B5738-E517-4E55-B723-0DB1EBB7AFE5}" type="datetimeFigureOut">
              <a:rPr lang="en-US" smtClean="0"/>
              <a:t>8/10/2020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AC00B6A-9D89-411A-8DD6-DE0AA10F6E1F}"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F7B5738-E517-4E55-B723-0DB1EBB7AFE5}" type="datetimeFigureOut">
              <a:rPr lang="en-US" smtClean="0"/>
              <a:t>8/10/2020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AC00B6A-9D89-411A-8DD6-DE0AA10F6E1F}"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mk-MK" b="1" dirty="0"/>
              <a:t>ТЕНДЕНЦИИ ВО ЗБОРООБРАЗУВАЊЕТО ВО МАКЕДОНСКИОТ ЈАЗИК</a:t>
            </a:r>
            <a:r>
              <a:rPr lang="en-US" dirty="0"/>
              <a:t/>
            </a:r>
            <a:br>
              <a:rPr lang="en-US" dirty="0"/>
            </a:br>
            <a:endParaRPr lang="en-US" dirty="0"/>
          </a:p>
        </p:txBody>
      </p:sp>
      <p:sp>
        <p:nvSpPr>
          <p:cNvPr id="3" name="Subtitle 2"/>
          <p:cNvSpPr>
            <a:spLocks noGrp="1"/>
          </p:cNvSpPr>
          <p:nvPr>
            <p:ph type="subTitle" idx="1"/>
          </p:nvPr>
        </p:nvSpPr>
        <p:spPr/>
        <p:txBody>
          <a:bodyPr>
            <a:normAutofit fontScale="77500" lnSpcReduction="20000"/>
          </a:bodyPr>
          <a:lstStyle/>
          <a:p>
            <a:r>
              <a:rPr lang="mk-MK" sz="1800" dirty="0"/>
              <a:t>п</a:t>
            </a:r>
            <a:r>
              <a:rPr lang="mk-MK" sz="1800" dirty="0" smtClean="0"/>
              <a:t>роф. </a:t>
            </a:r>
            <a:r>
              <a:rPr lang="mk-MK" sz="1800" dirty="0"/>
              <a:t>д</a:t>
            </a:r>
            <a:r>
              <a:rPr lang="mk-MK" sz="1800" dirty="0" smtClean="0"/>
              <a:t>-р Славица </a:t>
            </a:r>
            <a:r>
              <a:rPr lang="mk-MK" sz="1800" dirty="0"/>
              <a:t>Велева</a:t>
            </a:r>
            <a:endParaRPr lang="en-US" sz="1800" dirty="0"/>
          </a:p>
          <a:p>
            <a:r>
              <a:rPr lang="mk-MK" sz="1800" dirty="0"/>
              <a:t>Филолошки факултет „Блаже Конески“</a:t>
            </a:r>
            <a:endParaRPr lang="en-US" sz="1800" dirty="0"/>
          </a:p>
          <a:p>
            <a:r>
              <a:rPr lang="mk-MK" sz="1800" dirty="0"/>
              <a:t>Универзитет „Св. Кирил и Методиј“- Скопје</a:t>
            </a:r>
            <a:endParaRPr lang="en-US" sz="1800" dirty="0"/>
          </a:p>
          <a:p>
            <a:r>
              <a:rPr lang="en-US" sz="1800" dirty="0"/>
              <a:t>slavicaveleva@gmail.com</a:t>
            </a:r>
          </a:p>
          <a:p>
            <a:endParaRPr lang="en-US" dirty="0"/>
          </a:p>
        </p:txBody>
      </p:sp>
    </p:spTree>
    <p:extLst>
      <p:ext uri="{BB962C8B-B14F-4D97-AF65-F5344CB8AC3E}">
        <p14:creationId xmlns:p14="http://schemas.microsoft.com/office/powerpoint/2010/main" val="2595171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1. </a:t>
            </a:r>
            <a:r>
              <a:rPr lang="en-US" dirty="0" err="1"/>
              <a:t>Кај</a:t>
            </a:r>
            <a:r>
              <a:rPr lang="en-US" dirty="0"/>
              <a:t> </a:t>
            </a:r>
            <a:r>
              <a:rPr lang="en-US" dirty="0" err="1"/>
              <a:t>именките</a:t>
            </a:r>
            <a:r>
              <a:rPr lang="en-US" dirty="0"/>
              <a:t> </a:t>
            </a:r>
            <a:r>
              <a:rPr lang="en-US" dirty="0" err="1"/>
              <a:t>добиени</a:t>
            </a:r>
            <a:r>
              <a:rPr lang="en-US" dirty="0"/>
              <a:t> </a:t>
            </a:r>
            <a:r>
              <a:rPr lang="en-US" dirty="0" err="1"/>
              <a:t>со</a:t>
            </a:r>
            <a:r>
              <a:rPr lang="en-US" dirty="0"/>
              <a:t> </a:t>
            </a:r>
            <a:r>
              <a:rPr lang="en-US" dirty="0" err="1"/>
              <a:t>суфиксација</a:t>
            </a:r>
            <a:r>
              <a:rPr lang="en-US" dirty="0"/>
              <a:t> </a:t>
            </a:r>
            <a:r>
              <a:rPr lang="en-US" dirty="0" err="1"/>
              <a:t>најчесто</a:t>
            </a:r>
            <a:r>
              <a:rPr lang="en-US" dirty="0"/>
              <a:t> </a:t>
            </a:r>
            <a:r>
              <a:rPr lang="en-US" dirty="0" err="1"/>
              <a:t>се</a:t>
            </a:r>
            <a:r>
              <a:rPr lang="en-US" dirty="0"/>
              <a:t> </a:t>
            </a:r>
            <a:r>
              <a:rPr lang="en-US" dirty="0" err="1"/>
              <a:t>среќават</a:t>
            </a:r>
            <a:r>
              <a:rPr lang="en-US" dirty="0"/>
              <a:t> </a:t>
            </a:r>
            <a:r>
              <a:rPr lang="en-US" dirty="0" err="1"/>
              <a:t>именки</a:t>
            </a:r>
            <a:r>
              <a:rPr lang="en-US" dirty="0"/>
              <a:t> </a:t>
            </a:r>
            <a:r>
              <a:rPr lang="en-US" dirty="0" err="1"/>
              <a:t>образувани</a:t>
            </a:r>
            <a:r>
              <a:rPr lang="en-US" dirty="0"/>
              <a:t> </a:t>
            </a:r>
            <a:r>
              <a:rPr lang="en-US" dirty="0" err="1"/>
              <a:t>од</a:t>
            </a:r>
            <a:r>
              <a:rPr lang="en-US" dirty="0"/>
              <a:t> </a:t>
            </a:r>
            <a:r>
              <a:rPr lang="en-US" dirty="0" err="1"/>
              <a:t>придавки</a:t>
            </a:r>
            <a:r>
              <a:rPr lang="en-US" dirty="0"/>
              <a:t> </a:t>
            </a:r>
            <a:r>
              <a:rPr lang="en-US" dirty="0" err="1"/>
              <a:t>со</a:t>
            </a:r>
            <a:r>
              <a:rPr lang="en-US" dirty="0"/>
              <a:t> </a:t>
            </a:r>
            <a:r>
              <a:rPr lang="en-US" dirty="0" err="1"/>
              <a:t>семантичката</a:t>
            </a:r>
            <a:r>
              <a:rPr lang="en-US" dirty="0"/>
              <a:t> </a:t>
            </a:r>
            <a:r>
              <a:rPr lang="en-US" dirty="0" err="1"/>
              <a:t>категорија</a:t>
            </a:r>
            <a:r>
              <a:rPr lang="en-US" dirty="0"/>
              <a:t> </a:t>
            </a:r>
            <a:r>
              <a:rPr lang="en-US" dirty="0" err="1"/>
              <a:t>лице</a:t>
            </a:r>
            <a:r>
              <a:rPr lang="en-US" dirty="0"/>
              <a:t> </a:t>
            </a:r>
            <a:r>
              <a:rPr lang="en-US" dirty="0" err="1"/>
              <a:t>именувано</a:t>
            </a:r>
            <a:r>
              <a:rPr lang="en-US" dirty="0"/>
              <a:t> </a:t>
            </a:r>
            <a:r>
              <a:rPr lang="en-US" dirty="0" err="1"/>
              <a:t>според</a:t>
            </a:r>
            <a:r>
              <a:rPr lang="en-US" dirty="0"/>
              <a:t> </a:t>
            </a:r>
            <a:r>
              <a:rPr lang="en-US" dirty="0" err="1"/>
              <a:t>признакот</a:t>
            </a:r>
            <a:r>
              <a:rPr lang="en-US" dirty="0"/>
              <a:t> </a:t>
            </a:r>
            <a:r>
              <a:rPr lang="en-US" dirty="0" err="1"/>
              <a:t>на</a:t>
            </a:r>
            <a:r>
              <a:rPr lang="en-US" dirty="0"/>
              <a:t> </a:t>
            </a:r>
            <a:r>
              <a:rPr lang="en-US" dirty="0" err="1"/>
              <a:t>основата</a:t>
            </a:r>
            <a:r>
              <a:rPr lang="en-US" dirty="0"/>
              <a:t> (</a:t>
            </a:r>
            <a:r>
              <a:rPr lang="en-US" i="1" dirty="0" err="1"/>
              <a:t>чесник</a:t>
            </a:r>
            <a:r>
              <a:rPr lang="en-US" dirty="0"/>
              <a:t> &gt; '</a:t>
            </a:r>
            <a:r>
              <a:rPr lang="en-US" dirty="0" err="1"/>
              <a:t>чесен</a:t>
            </a:r>
            <a:r>
              <a:rPr lang="en-US" dirty="0"/>
              <a:t> </a:t>
            </a:r>
            <a:r>
              <a:rPr lang="en-US" dirty="0" err="1"/>
              <a:t>човек</a:t>
            </a:r>
            <a:r>
              <a:rPr lang="en-US" dirty="0"/>
              <a:t>'; </a:t>
            </a:r>
            <a:r>
              <a:rPr lang="en-US" i="1" dirty="0" err="1"/>
              <a:t>богатинец</a:t>
            </a:r>
            <a:r>
              <a:rPr lang="en-US" i="1" dirty="0"/>
              <a:t>, </a:t>
            </a:r>
            <a:r>
              <a:rPr lang="en-US" i="1" dirty="0" err="1"/>
              <a:t>јадник</a:t>
            </a:r>
            <a:r>
              <a:rPr lang="en-US" i="1" dirty="0"/>
              <a:t>, </a:t>
            </a:r>
            <a:r>
              <a:rPr lang="en-US" i="1" dirty="0" err="1"/>
              <a:t>силник</a:t>
            </a:r>
            <a:r>
              <a:rPr lang="en-US" i="1" dirty="0"/>
              <a:t>, </a:t>
            </a:r>
            <a:r>
              <a:rPr lang="en-US" i="1" dirty="0" err="1"/>
              <a:t>немирник</a:t>
            </a:r>
            <a:r>
              <a:rPr lang="en-US" i="1" dirty="0"/>
              <a:t>, </a:t>
            </a:r>
            <a:r>
              <a:rPr lang="en-US" i="1" dirty="0" err="1"/>
              <a:t>незнајник</a:t>
            </a:r>
            <a:r>
              <a:rPr lang="en-US" i="1" dirty="0"/>
              <a:t>, </a:t>
            </a:r>
            <a:r>
              <a:rPr lang="en-US" i="1" dirty="0" err="1"/>
              <a:t>веселник</a:t>
            </a:r>
            <a:r>
              <a:rPr lang="en-US" i="1" dirty="0"/>
              <a:t>, </a:t>
            </a:r>
            <a:r>
              <a:rPr lang="en-US" i="1" dirty="0" err="1"/>
              <a:t>треснатик</a:t>
            </a:r>
            <a:r>
              <a:rPr lang="en-US" i="1" dirty="0"/>
              <a:t>, </a:t>
            </a:r>
            <a:r>
              <a:rPr lang="en-US" i="1" dirty="0" err="1"/>
              <a:t>прокажаник</a:t>
            </a:r>
            <a:r>
              <a:rPr lang="en-US" i="1" dirty="0"/>
              <a:t>, </a:t>
            </a:r>
            <a:r>
              <a:rPr lang="en-US" i="1" dirty="0" err="1"/>
              <a:t>пустелник</a:t>
            </a:r>
            <a:r>
              <a:rPr lang="en-US" i="1" dirty="0"/>
              <a:t>, </a:t>
            </a:r>
            <a:r>
              <a:rPr lang="en-US" i="1" dirty="0" err="1"/>
              <a:t>откорнатик</a:t>
            </a:r>
            <a:r>
              <a:rPr lang="en-US" dirty="0"/>
              <a:t>). </a:t>
            </a:r>
            <a:r>
              <a:rPr lang="en-US" dirty="0" err="1"/>
              <a:t>Кај</a:t>
            </a:r>
            <a:r>
              <a:rPr lang="en-US" dirty="0"/>
              <a:t> </a:t>
            </a:r>
            <a:r>
              <a:rPr lang="en-US" dirty="0" err="1"/>
              <a:t>именките</a:t>
            </a:r>
            <a:r>
              <a:rPr lang="en-US" dirty="0"/>
              <a:t> </a:t>
            </a:r>
            <a:r>
              <a:rPr lang="en-US" dirty="0" err="1"/>
              <a:t>со</a:t>
            </a:r>
            <a:r>
              <a:rPr lang="en-US" dirty="0"/>
              <a:t> </a:t>
            </a:r>
            <a:r>
              <a:rPr lang="en-US" dirty="0" err="1"/>
              <a:t>кои</a:t>
            </a:r>
            <a:r>
              <a:rPr lang="en-US" dirty="0"/>
              <a:t> </a:t>
            </a:r>
            <a:r>
              <a:rPr lang="en-US" dirty="0" err="1"/>
              <a:t>се</a:t>
            </a:r>
            <a:r>
              <a:rPr lang="en-US" dirty="0"/>
              <a:t> </a:t>
            </a:r>
            <a:r>
              <a:rPr lang="en-US" dirty="0" err="1"/>
              <a:t>означува</a:t>
            </a:r>
            <a:r>
              <a:rPr lang="en-US" dirty="0"/>
              <a:t> </a:t>
            </a:r>
            <a:r>
              <a:rPr lang="en-US" dirty="0" err="1"/>
              <a:t>лице</a:t>
            </a:r>
            <a:r>
              <a:rPr lang="en-US" dirty="0"/>
              <a:t> </a:t>
            </a:r>
            <a:r>
              <a:rPr lang="en-US" dirty="0" err="1"/>
              <a:t>интересни</a:t>
            </a:r>
            <a:r>
              <a:rPr lang="en-US" dirty="0"/>
              <a:t> </a:t>
            </a:r>
            <a:r>
              <a:rPr lang="en-US" dirty="0" err="1"/>
              <a:t>се</a:t>
            </a:r>
            <a:r>
              <a:rPr lang="en-US" dirty="0"/>
              <a:t> и </a:t>
            </a:r>
            <a:r>
              <a:rPr lang="en-US" dirty="0" err="1"/>
              <a:t>образувањата</a:t>
            </a:r>
            <a:r>
              <a:rPr lang="en-US" dirty="0"/>
              <a:t> </a:t>
            </a:r>
            <a:r>
              <a:rPr lang="en-US" dirty="0" err="1"/>
              <a:t>добиени</a:t>
            </a:r>
            <a:r>
              <a:rPr lang="en-US" dirty="0"/>
              <a:t> </a:t>
            </a:r>
            <a:r>
              <a:rPr lang="en-US" dirty="0" err="1"/>
              <a:t>преку</a:t>
            </a:r>
            <a:r>
              <a:rPr lang="en-US" dirty="0"/>
              <a:t> </a:t>
            </a:r>
            <a:r>
              <a:rPr lang="en-US" dirty="0" err="1"/>
              <a:t>префиксно-суфиксен</a:t>
            </a:r>
            <a:r>
              <a:rPr lang="en-US" dirty="0"/>
              <a:t> </a:t>
            </a:r>
            <a:r>
              <a:rPr lang="en-US" dirty="0" err="1"/>
              <a:t>начин</a:t>
            </a:r>
            <a:r>
              <a:rPr lang="en-US" dirty="0"/>
              <a:t> </a:t>
            </a:r>
            <a:r>
              <a:rPr lang="en-US" dirty="0" err="1"/>
              <a:t>од</a:t>
            </a:r>
            <a:r>
              <a:rPr lang="en-US" dirty="0"/>
              <a:t> </a:t>
            </a:r>
            <a:r>
              <a:rPr lang="en-US" dirty="0" err="1"/>
              <a:t>именски</a:t>
            </a:r>
            <a:r>
              <a:rPr lang="en-US" dirty="0"/>
              <a:t> </a:t>
            </a:r>
            <a:r>
              <a:rPr lang="en-US" dirty="0" err="1"/>
              <a:t>основи</a:t>
            </a:r>
            <a:r>
              <a:rPr lang="en-US" dirty="0"/>
              <a:t> (</a:t>
            </a:r>
            <a:r>
              <a:rPr lang="en-US" i="1" dirty="0" err="1"/>
              <a:t>бестрашник</a:t>
            </a:r>
            <a:r>
              <a:rPr lang="en-US" i="1" dirty="0"/>
              <a:t>, </a:t>
            </a:r>
            <a:r>
              <a:rPr lang="en-US" i="1" dirty="0" err="1"/>
              <a:t>без'рбетник</a:t>
            </a:r>
            <a:r>
              <a:rPr lang="en-US" i="1" dirty="0"/>
              <a:t>, </a:t>
            </a:r>
            <a:r>
              <a:rPr lang="en-US" i="1" dirty="0" err="1"/>
              <a:t>безмајкинец</a:t>
            </a:r>
            <a:r>
              <a:rPr lang="en-US" i="1" dirty="0"/>
              <a:t>, </a:t>
            </a:r>
            <a:r>
              <a:rPr lang="en-US" i="1" dirty="0" err="1"/>
              <a:t>бестатник</a:t>
            </a:r>
            <a:r>
              <a:rPr lang="en-US" i="1" dirty="0"/>
              <a:t>, </a:t>
            </a:r>
            <a:r>
              <a:rPr lang="en-US" i="1" dirty="0" err="1"/>
              <a:t>доглавник</a:t>
            </a:r>
            <a:r>
              <a:rPr lang="en-US" dirty="0"/>
              <a:t>). </a:t>
            </a:r>
            <a:r>
              <a:rPr lang="en-US" dirty="0" err="1"/>
              <a:t>Ваквата</a:t>
            </a:r>
            <a:r>
              <a:rPr lang="en-US" dirty="0"/>
              <a:t> </a:t>
            </a:r>
            <a:r>
              <a:rPr lang="en-US" dirty="0" err="1"/>
              <a:t>постапка</a:t>
            </a:r>
            <a:r>
              <a:rPr lang="en-US" dirty="0"/>
              <a:t> </a:t>
            </a:r>
            <a:r>
              <a:rPr lang="en-US" dirty="0" err="1"/>
              <a:t>се</a:t>
            </a:r>
            <a:r>
              <a:rPr lang="en-US" dirty="0"/>
              <a:t> </a:t>
            </a:r>
            <a:r>
              <a:rPr lang="en-US" dirty="0" err="1"/>
              <a:t>користи</a:t>
            </a:r>
            <a:r>
              <a:rPr lang="en-US" dirty="0"/>
              <a:t> и </a:t>
            </a:r>
            <a:r>
              <a:rPr lang="en-US" dirty="0" err="1"/>
              <a:t>за</a:t>
            </a:r>
            <a:r>
              <a:rPr lang="en-US" dirty="0"/>
              <a:t> </a:t>
            </a:r>
            <a:r>
              <a:rPr lang="en-US" dirty="0" err="1"/>
              <a:t>добивање</a:t>
            </a:r>
            <a:r>
              <a:rPr lang="en-US" dirty="0"/>
              <a:t> </a:t>
            </a:r>
            <a:r>
              <a:rPr lang="en-US" dirty="0" err="1"/>
              <a:t>на</a:t>
            </a:r>
            <a:r>
              <a:rPr lang="en-US" dirty="0"/>
              <a:t> </a:t>
            </a:r>
            <a:r>
              <a:rPr lang="en-US" dirty="0" err="1"/>
              <a:t>апстрактни</a:t>
            </a:r>
            <a:r>
              <a:rPr lang="en-US" dirty="0"/>
              <a:t> </a:t>
            </a:r>
            <a:r>
              <a:rPr lang="en-US" dirty="0" err="1"/>
              <a:t>поими</a:t>
            </a:r>
            <a:r>
              <a:rPr lang="en-US" dirty="0"/>
              <a:t> (</a:t>
            </a:r>
            <a:r>
              <a:rPr lang="en-US" i="1" dirty="0" err="1"/>
              <a:t>безднотија</a:t>
            </a:r>
            <a:r>
              <a:rPr lang="en-US" i="1" dirty="0"/>
              <a:t>, </a:t>
            </a:r>
            <a:r>
              <a:rPr lang="en-US" i="1" dirty="0" err="1"/>
              <a:t>безнадежност</a:t>
            </a:r>
            <a:r>
              <a:rPr lang="en-US" i="1" dirty="0"/>
              <a:t>, </a:t>
            </a:r>
            <a:r>
              <a:rPr lang="en-US" i="1" dirty="0" err="1"/>
              <a:t>безвиднотија</a:t>
            </a:r>
            <a:r>
              <a:rPr lang="en-US" dirty="0"/>
              <a:t>). </a:t>
            </a:r>
          </a:p>
          <a:p>
            <a:r>
              <a:rPr lang="en-US" dirty="0" err="1"/>
              <a:t>Кај</a:t>
            </a:r>
            <a:r>
              <a:rPr lang="en-US" dirty="0"/>
              <a:t> </a:t>
            </a:r>
            <a:r>
              <a:rPr lang="en-US" dirty="0" err="1"/>
              <a:t>именките</a:t>
            </a:r>
            <a:r>
              <a:rPr lang="en-US" dirty="0"/>
              <a:t> </a:t>
            </a:r>
            <a:r>
              <a:rPr lang="en-US" dirty="0" err="1"/>
              <a:t>мотивирани</a:t>
            </a:r>
            <a:r>
              <a:rPr lang="en-US" dirty="0"/>
              <a:t> </a:t>
            </a:r>
            <a:r>
              <a:rPr lang="en-US" dirty="0" err="1"/>
              <a:t>од</a:t>
            </a:r>
            <a:r>
              <a:rPr lang="en-US" dirty="0"/>
              <a:t> </a:t>
            </a:r>
            <a:r>
              <a:rPr lang="en-US" dirty="0" err="1"/>
              <a:t>глаголи</a:t>
            </a:r>
            <a:r>
              <a:rPr lang="en-US" dirty="0"/>
              <a:t> </a:t>
            </a:r>
            <a:r>
              <a:rPr lang="en-US" dirty="0" err="1"/>
              <a:t>најчесто</a:t>
            </a:r>
            <a:r>
              <a:rPr lang="en-US" dirty="0"/>
              <a:t> </a:t>
            </a:r>
            <a:r>
              <a:rPr lang="en-US" dirty="0" err="1"/>
              <a:t>се</a:t>
            </a:r>
            <a:r>
              <a:rPr lang="en-US" dirty="0"/>
              <a:t> </a:t>
            </a:r>
            <a:r>
              <a:rPr lang="en-US" dirty="0" err="1"/>
              <a:t>применува</a:t>
            </a:r>
            <a:r>
              <a:rPr lang="en-US" dirty="0"/>
              <a:t> </a:t>
            </a:r>
            <a:r>
              <a:rPr lang="en-US" dirty="0" err="1"/>
              <a:t>суфиксниот</a:t>
            </a:r>
            <a:r>
              <a:rPr lang="en-US" dirty="0"/>
              <a:t> </a:t>
            </a:r>
            <a:r>
              <a:rPr lang="en-US" dirty="0" err="1"/>
              <a:t>зборообразувачки</a:t>
            </a:r>
            <a:r>
              <a:rPr lang="en-US" dirty="0"/>
              <a:t> </a:t>
            </a:r>
            <a:r>
              <a:rPr lang="en-US" dirty="0" err="1"/>
              <a:t>модел</a:t>
            </a:r>
            <a:r>
              <a:rPr lang="en-US" dirty="0"/>
              <a:t>. </a:t>
            </a:r>
            <a:r>
              <a:rPr lang="en-US" dirty="0" err="1"/>
              <a:t>Во</a:t>
            </a:r>
            <a:r>
              <a:rPr lang="en-US" dirty="0"/>
              <a:t> </a:t>
            </a:r>
            <a:r>
              <a:rPr lang="en-US" dirty="0" err="1"/>
              <a:t>овој</a:t>
            </a:r>
            <a:r>
              <a:rPr lang="en-US" dirty="0"/>
              <a:t> </a:t>
            </a:r>
            <a:r>
              <a:rPr lang="en-US" dirty="0" err="1"/>
              <a:t>случај</a:t>
            </a:r>
            <a:r>
              <a:rPr lang="en-US" dirty="0"/>
              <a:t> </a:t>
            </a:r>
            <a:r>
              <a:rPr lang="en-US" dirty="0" err="1"/>
              <a:t>се</a:t>
            </a:r>
            <a:r>
              <a:rPr lang="en-US" dirty="0"/>
              <a:t> </a:t>
            </a:r>
            <a:r>
              <a:rPr lang="en-US" dirty="0" err="1"/>
              <a:t>среќаваат</a:t>
            </a:r>
            <a:r>
              <a:rPr lang="en-US" dirty="0"/>
              <a:t>  </a:t>
            </a:r>
            <a:r>
              <a:rPr lang="en-US" dirty="0" err="1"/>
              <a:t>суфиксите</a:t>
            </a:r>
            <a:r>
              <a:rPr lang="en-US" dirty="0"/>
              <a:t>:- </a:t>
            </a:r>
            <a:r>
              <a:rPr lang="en-US" dirty="0" err="1"/>
              <a:t>еж</a:t>
            </a:r>
            <a:r>
              <a:rPr lang="en-US" dirty="0"/>
              <a:t> (</a:t>
            </a:r>
            <a:r>
              <a:rPr lang="en-US" i="1" dirty="0" err="1"/>
              <a:t>бодеж</a:t>
            </a:r>
            <a:r>
              <a:rPr lang="en-US" i="1" dirty="0"/>
              <a:t>, </a:t>
            </a:r>
            <a:r>
              <a:rPr lang="en-US" i="1" dirty="0" err="1"/>
              <a:t>гнилеж</a:t>
            </a:r>
            <a:r>
              <a:rPr lang="en-US" i="1" dirty="0"/>
              <a:t>, </a:t>
            </a:r>
            <a:r>
              <a:rPr lang="en-US" i="1" dirty="0" err="1"/>
              <a:t>кобеж</a:t>
            </a:r>
            <a:r>
              <a:rPr lang="en-US" i="1" dirty="0"/>
              <a:t>, </a:t>
            </a:r>
            <a:r>
              <a:rPr lang="en-US" i="1" dirty="0" err="1"/>
              <a:t>трепнеж</a:t>
            </a:r>
            <a:r>
              <a:rPr lang="en-US" i="1" dirty="0"/>
              <a:t>, </a:t>
            </a:r>
            <a:r>
              <a:rPr lang="en-US" i="1" dirty="0" err="1"/>
              <a:t>тропнеж</a:t>
            </a:r>
            <a:r>
              <a:rPr lang="en-US" dirty="0"/>
              <a:t>); - (н)</a:t>
            </a:r>
            <a:r>
              <a:rPr lang="en-US" dirty="0" err="1"/>
              <a:t>ица</a:t>
            </a:r>
            <a:r>
              <a:rPr lang="en-US" dirty="0"/>
              <a:t> (</a:t>
            </a:r>
            <a:r>
              <a:rPr lang="en-US" i="1" dirty="0" err="1"/>
              <a:t>беганица</a:t>
            </a:r>
            <a:r>
              <a:rPr lang="en-US" i="1" dirty="0"/>
              <a:t>, </a:t>
            </a:r>
            <a:r>
              <a:rPr lang="en-US" i="1" dirty="0" err="1"/>
              <a:t>брзаница</a:t>
            </a:r>
            <a:r>
              <a:rPr lang="en-US" i="1" dirty="0"/>
              <a:t>, </a:t>
            </a:r>
            <a:r>
              <a:rPr lang="en-US" i="1" dirty="0" err="1"/>
              <a:t>изеденица</a:t>
            </a:r>
            <a:r>
              <a:rPr lang="en-US" i="1" dirty="0"/>
              <a:t>, </a:t>
            </a:r>
            <a:r>
              <a:rPr lang="en-US" i="1" dirty="0" err="1"/>
              <a:t>сеченица</a:t>
            </a:r>
            <a:r>
              <a:rPr lang="en-US" dirty="0"/>
              <a:t>); - </a:t>
            </a:r>
            <a:r>
              <a:rPr lang="en-US" dirty="0" err="1"/>
              <a:t>ка</a:t>
            </a:r>
            <a:r>
              <a:rPr lang="en-US" dirty="0"/>
              <a:t> (</a:t>
            </a:r>
            <a:r>
              <a:rPr lang="en-US" i="1" dirty="0" err="1"/>
              <a:t>предишка</a:t>
            </a:r>
            <a:r>
              <a:rPr lang="en-US" i="1" dirty="0"/>
              <a:t>, </a:t>
            </a:r>
            <a:r>
              <a:rPr lang="en-US" i="1" dirty="0" err="1"/>
              <a:t>преслека</a:t>
            </a:r>
            <a:r>
              <a:rPr lang="en-US" i="1" dirty="0"/>
              <a:t>, </a:t>
            </a:r>
            <a:r>
              <a:rPr lang="en-US" i="1" dirty="0" err="1"/>
              <a:t>станка</a:t>
            </a:r>
            <a:r>
              <a:rPr lang="en-US" dirty="0"/>
              <a:t>); -</a:t>
            </a:r>
            <a:r>
              <a:rPr lang="en-US" dirty="0" err="1"/>
              <a:t>ина</a:t>
            </a:r>
            <a:r>
              <a:rPr lang="en-US" dirty="0"/>
              <a:t> (</a:t>
            </a:r>
            <a:r>
              <a:rPr lang="en-US" i="1" dirty="0" err="1"/>
              <a:t>боднатина</a:t>
            </a:r>
            <a:r>
              <a:rPr lang="en-US" i="1" dirty="0"/>
              <a:t>, </a:t>
            </a:r>
            <a:r>
              <a:rPr lang="en-US" i="1" dirty="0" err="1"/>
              <a:t>цепнатина</a:t>
            </a:r>
            <a:r>
              <a:rPr lang="en-US" i="1" dirty="0"/>
              <a:t>, </a:t>
            </a:r>
            <a:r>
              <a:rPr lang="en-US" i="1" dirty="0" err="1"/>
              <a:t>дарбина</a:t>
            </a:r>
            <a:r>
              <a:rPr lang="en-US" dirty="0"/>
              <a:t>); -</a:t>
            </a:r>
            <a:r>
              <a:rPr lang="en-US" dirty="0" err="1"/>
              <a:t>ло</a:t>
            </a:r>
            <a:r>
              <a:rPr lang="en-US" dirty="0"/>
              <a:t> (</a:t>
            </a:r>
            <a:r>
              <a:rPr lang="en-US" i="1" dirty="0" err="1"/>
              <a:t>бодило</a:t>
            </a:r>
            <a:r>
              <a:rPr lang="en-US" i="1" dirty="0"/>
              <a:t>, </a:t>
            </a:r>
            <a:r>
              <a:rPr lang="en-US" i="1" dirty="0" err="1"/>
              <a:t>китило</a:t>
            </a:r>
            <a:r>
              <a:rPr lang="en-US" i="1" dirty="0"/>
              <a:t>, </a:t>
            </a:r>
            <a:r>
              <a:rPr lang="en-US" i="1" dirty="0" err="1"/>
              <a:t>легало</a:t>
            </a:r>
            <a:r>
              <a:rPr lang="en-US" i="1" dirty="0"/>
              <a:t>, </a:t>
            </a:r>
            <a:r>
              <a:rPr lang="en-US" i="1" dirty="0" err="1"/>
              <a:t>патило</a:t>
            </a:r>
            <a:r>
              <a:rPr lang="en-US" dirty="0"/>
              <a:t>); - Ø (</a:t>
            </a:r>
            <a:r>
              <a:rPr lang="en-US" i="1" dirty="0" err="1"/>
              <a:t>начек</a:t>
            </a:r>
            <a:r>
              <a:rPr lang="mk-MK" i="1" dirty="0"/>
              <a:t>,  </a:t>
            </a:r>
            <a:r>
              <a:rPr lang="en-US" i="1" dirty="0" err="1"/>
              <a:t>пречек</a:t>
            </a:r>
            <a:r>
              <a:rPr lang="en-US" i="1" dirty="0"/>
              <a:t>, </a:t>
            </a:r>
            <a:r>
              <a:rPr lang="en-US" i="1" dirty="0" err="1"/>
              <a:t>обгор</a:t>
            </a:r>
            <a:r>
              <a:rPr lang="en-US" i="1" dirty="0"/>
              <a:t>, </a:t>
            </a:r>
            <a:r>
              <a:rPr lang="en-US" i="1" dirty="0" err="1"/>
              <a:t>оцрт</a:t>
            </a:r>
            <a:r>
              <a:rPr lang="en-US" i="1" dirty="0"/>
              <a:t>, </a:t>
            </a:r>
            <a:r>
              <a:rPr lang="en-US" i="1" dirty="0" err="1"/>
              <a:t>оддив</a:t>
            </a:r>
            <a:r>
              <a:rPr lang="en-US" i="1" dirty="0"/>
              <a:t>, </a:t>
            </a:r>
            <a:r>
              <a:rPr lang="en-US" i="1" dirty="0" err="1"/>
              <a:t>распит</a:t>
            </a:r>
            <a:r>
              <a:rPr lang="en-US" i="1" dirty="0"/>
              <a:t>, </a:t>
            </a:r>
            <a:r>
              <a:rPr lang="en-US" i="1" dirty="0" err="1"/>
              <a:t>втрес</a:t>
            </a:r>
            <a:r>
              <a:rPr lang="en-US" dirty="0"/>
              <a:t>). </a:t>
            </a:r>
          </a:p>
        </p:txBody>
      </p:sp>
    </p:spTree>
    <p:extLst>
      <p:ext uri="{BB962C8B-B14F-4D97-AF65-F5344CB8AC3E}">
        <p14:creationId xmlns:p14="http://schemas.microsoft.com/office/powerpoint/2010/main" val="15967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err="1"/>
              <a:t>Кај</a:t>
            </a:r>
            <a:r>
              <a:rPr lang="en-US" dirty="0"/>
              <a:t> </a:t>
            </a:r>
            <a:r>
              <a:rPr lang="en-US" dirty="0" err="1"/>
              <a:t>деминутивните</a:t>
            </a:r>
            <a:r>
              <a:rPr lang="en-US" dirty="0"/>
              <a:t> </a:t>
            </a:r>
            <a:r>
              <a:rPr lang="en-US" dirty="0" err="1"/>
              <a:t>образувања</a:t>
            </a:r>
            <a:r>
              <a:rPr lang="en-US" dirty="0"/>
              <a:t> </a:t>
            </a:r>
            <a:r>
              <a:rPr lang="en-US" dirty="0" err="1"/>
              <a:t>присутни</a:t>
            </a:r>
            <a:r>
              <a:rPr lang="en-US" dirty="0"/>
              <a:t> </a:t>
            </a:r>
            <a:r>
              <a:rPr lang="en-US" dirty="0" err="1"/>
              <a:t>се</a:t>
            </a:r>
            <a:r>
              <a:rPr lang="en-US" dirty="0"/>
              <a:t> </a:t>
            </a:r>
            <a:r>
              <a:rPr lang="en-US" dirty="0" err="1"/>
              <a:t>суфиксните</a:t>
            </a:r>
            <a:r>
              <a:rPr lang="en-US" dirty="0"/>
              <a:t> </a:t>
            </a:r>
            <a:r>
              <a:rPr lang="en-US" dirty="0" err="1"/>
              <a:t>образувања</a:t>
            </a:r>
            <a:r>
              <a:rPr lang="en-US" dirty="0"/>
              <a:t> </a:t>
            </a:r>
            <a:r>
              <a:rPr lang="en-US" dirty="0" err="1"/>
              <a:t>со</a:t>
            </a:r>
            <a:r>
              <a:rPr lang="en-US" dirty="0"/>
              <a:t> - </a:t>
            </a:r>
            <a:r>
              <a:rPr lang="en-US" dirty="0" err="1"/>
              <a:t>че</a:t>
            </a:r>
            <a:r>
              <a:rPr lang="en-US" dirty="0"/>
              <a:t> (</a:t>
            </a:r>
            <a:r>
              <a:rPr lang="en-US" i="1" dirty="0" err="1"/>
              <a:t>жарче</a:t>
            </a:r>
            <a:r>
              <a:rPr lang="en-US" i="1" dirty="0"/>
              <a:t>, </a:t>
            </a:r>
            <a:r>
              <a:rPr lang="en-US" i="1" dirty="0" err="1"/>
              <a:t>бранче</a:t>
            </a:r>
            <a:r>
              <a:rPr lang="en-US" i="1" dirty="0"/>
              <a:t>, </a:t>
            </a:r>
            <a:r>
              <a:rPr lang="en-US" i="1" dirty="0" err="1"/>
              <a:t>долапче</a:t>
            </a:r>
            <a:r>
              <a:rPr lang="en-US" i="1" dirty="0"/>
              <a:t>, </a:t>
            </a:r>
            <a:r>
              <a:rPr lang="en-US" i="1" dirty="0" err="1"/>
              <a:t>дворче</a:t>
            </a:r>
            <a:r>
              <a:rPr lang="en-US" dirty="0"/>
              <a:t>); - </a:t>
            </a:r>
            <a:r>
              <a:rPr lang="en-US" dirty="0" err="1"/>
              <a:t>ец</a:t>
            </a:r>
            <a:r>
              <a:rPr lang="en-US" dirty="0"/>
              <a:t> (</a:t>
            </a:r>
            <a:r>
              <a:rPr lang="en-US" i="1" dirty="0" err="1"/>
              <a:t>животец</a:t>
            </a:r>
            <a:r>
              <a:rPr lang="en-US" i="1" dirty="0"/>
              <a:t>, </a:t>
            </a:r>
            <a:r>
              <a:rPr lang="en-US" i="1" dirty="0" err="1"/>
              <a:t>братец</a:t>
            </a:r>
            <a:r>
              <a:rPr lang="en-US" i="1" dirty="0"/>
              <a:t>, </a:t>
            </a:r>
            <a:r>
              <a:rPr lang="en-US" i="1" dirty="0" err="1"/>
              <a:t>дождец</a:t>
            </a:r>
            <a:r>
              <a:rPr lang="en-US" i="1" dirty="0"/>
              <a:t>, </a:t>
            </a:r>
            <a:r>
              <a:rPr lang="en-US" i="1" dirty="0" err="1"/>
              <a:t>грнец</a:t>
            </a:r>
            <a:r>
              <a:rPr lang="en-US" i="1" dirty="0"/>
              <a:t>, </a:t>
            </a:r>
            <a:r>
              <a:rPr lang="en-US" i="1" dirty="0" err="1"/>
              <a:t>лебец</a:t>
            </a:r>
            <a:r>
              <a:rPr lang="en-US" i="1" dirty="0"/>
              <a:t>, </a:t>
            </a:r>
            <a:r>
              <a:rPr lang="en-US" i="1" dirty="0" err="1"/>
              <a:t>медец</a:t>
            </a:r>
            <a:r>
              <a:rPr lang="en-US" i="1" dirty="0"/>
              <a:t>, </a:t>
            </a:r>
            <a:r>
              <a:rPr lang="en-US" i="1" dirty="0" err="1"/>
              <a:t>народец</a:t>
            </a:r>
            <a:r>
              <a:rPr lang="en-US" dirty="0"/>
              <a:t>); -</a:t>
            </a:r>
            <a:r>
              <a:rPr lang="en-US" dirty="0" err="1"/>
              <a:t>ка</a:t>
            </a:r>
            <a:r>
              <a:rPr lang="en-US" dirty="0"/>
              <a:t> (</a:t>
            </a:r>
            <a:r>
              <a:rPr lang="en-US" i="1" dirty="0" err="1"/>
              <a:t>марамка</a:t>
            </a:r>
            <a:r>
              <a:rPr lang="en-US" i="1" dirty="0"/>
              <a:t>, </a:t>
            </a:r>
            <a:r>
              <a:rPr lang="en-US" i="1" dirty="0" err="1"/>
              <a:t>чистинка</a:t>
            </a:r>
            <a:r>
              <a:rPr lang="en-US" i="1" dirty="0"/>
              <a:t>, </a:t>
            </a:r>
            <a:r>
              <a:rPr lang="en-US" i="1" dirty="0" err="1"/>
              <a:t>годинка</a:t>
            </a:r>
            <a:r>
              <a:rPr lang="en-US" dirty="0"/>
              <a:t>); - </a:t>
            </a:r>
            <a:r>
              <a:rPr lang="en-US" dirty="0" err="1"/>
              <a:t>уле</a:t>
            </a:r>
            <a:r>
              <a:rPr lang="en-US" dirty="0"/>
              <a:t> (</a:t>
            </a:r>
            <a:r>
              <a:rPr lang="en-US" i="1" dirty="0" err="1"/>
              <a:t>бавчуве</a:t>
            </a:r>
            <a:r>
              <a:rPr lang="en-US" i="1" dirty="0"/>
              <a:t>, </a:t>
            </a:r>
            <a:r>
              <a:rPr lang="en-US" i="1" dirty="0" err="1"/>
              <a:t>детуле</a:t>
            </a:r>
            <a:r>
              <a:rPr lang="en-US" i="1" dirty="0"/>
              <a:t>, </a:t>
            </a:r>
            <a:r>
              <a:rPr lang="en-US" i="1" dirty="0" err="1"/>
              <a:t>писмуле</a:t>
            </a:r>
            <a:r>
              <a:rPr lang="en-US" dirty="0"/>
              <a:t>). </a:t>
            </a:r>
            <a:r>
              <a:rPr lang="en-US" dirty="0" err="1"/>
              <a:t>Односот</a:t>
            </a:r>
            <a:r>
              <a:rPr lang="en-US" dirty="0"/>
              <a:t> </a:t>
            </a:r>
            <a:r>
              <a:rPr lang="en-US" dirty="0" err="1"/>
              <a:t>кон</a:t>
            </a:r>
            <a:r>
              <a:rPr lang="en-US" dirty="0"/>
              <a:t> </a:t>
            </a:r>
            <a:r>
              <a:rPr lang="en-US" dirty="0" err="1"/>
              <a:t>денотатот</a:t>
            </a:r>
            <a:r>
              <a:rPr lang="en-US" dirty="0"/>
              <a:t> </a:t>
            </a:r>
            <a:r>
              <a:rPr lang="en-US" dirty="0" err="1"/>
              <a:t>може</a:t>
            </a:r>
            <a:r>
              <a:rPr lang="en-US" dirty="0"/>
              <a:t> </a:t>
            </a:r>
            <a:r>
              <a:rPr lang="en-US" dirty="0" err="1"/>
              <a:t>да</a:t>
            </a:r>
            <a:r>
              <a:rPr lang="en-US" dirty="0"/>
              <a:t> </a:t>
            </a:r>
            <a:r>
              <a:rPr lang="en-US" dirty="0" err="1"/>
              <a:t>биде</a:t>
            </a:r>
            <a:r>
              <a:rPr lang="en-US" dirty="0"/>
              <a:t> </a:t>
            </a:r>
            <a:r>
              <a:rPr lang="en-US" dirty="0" err="1"/>
              <a:t>галовен</a:t>
            </a:r>
            <a:r>
              <a:rPr lang="en-US" dirty="0"/>
              <a:t>, </a:t>
            </a:r>
            <a:r>
              <a:rPr lang="en-US" dirty="0" err="1"/>
              <a:t>намалителен</a:t>
            </a:r>
            <a:r>
              <a:rPr lang="en-US" dirty="0"/>
              <a:t>, </a:t>
            </a:r>
            <a:r>
              <a:rPr lang="en-US" dirty="0" err="1"/>
              <a:t>но</a:t>
            </a:r>
            <a:r>
              <a:rPr lang="en-US" dirty="0"/>
              <a:t> и </a:t>
            </a:r>
            <a:r>
              <a:rPr lang="en-US" dirty="0" err="1"/>
              <a:t>подбивен</a:t>
            </a:r>
            <a:r>
              <a:rPr lang="en-US" dirty="0"/>
              <a:t> </a:t>
            </a:r>
            <a:r>
              <a:rPr lang="en-US" dirty="0" err="1"/>
              <a:t>како</a:t>
            </a:r>
            <a:r>
              <a:rPr lang="en-US" dirty="0"/>
              <a:t> </a:t>
            </a:r>
            <a:r>
              <a:rPr lang="en-US" dirty="0" err="1"/>
              <a:t>во</a:t>
            </a:r>
            <a:r>
              <a:rPr lang="en-US" dirty="0"/>
              <a:t> </a:t>
            </a:r>
            <a:r>
              <a:rPr lang="en-US" dirty="0" err="1"/>
              <a:t>примерите</a:t>
            </a:r>
            <a:r>
              <a:rPr lang="en-US" dirty="0"/>
              <a:t>: </a:t>
            </a:r>
            <a:r>
              <a:rPr lang="en-US" i="1" dirty="0" err="1"/>
              <a:t>чуварче</a:t>
            </a:r>
            <a:r>
              <a:rPr lang="en-US" i="1" dirty="0"/>
              <a:t>, </a:t>
            </a:r>
            <a:r>
              <a:rPr lang="en-US" i="1" dirty="0" err="1"/>
              <a:t>гестаповче</a:t>
            </a:r>
            <a:r>
              <a:rPr lang="en-US" i="1" dirty="0"/>
              <a:t>, </a:t>
            </a:r>
            <a:r>
              <a:rPr lang="en-US" i="1" dirty="0" err="1"/>
              <a:t>старче</a:t>
            </a:r>
            <a:r>
              <a:rPr lang="en-US" i="1" dirty="0"/>
              <a:t>, </a:t>
            </a:r>
            <a:r>
              <a:rPr lang="en-US" i="1" dirty="0" err="1"/>
              <a:t>човечуле</a:t>
            </a:r>
            <a:r>
              <a:rPr lang="en-US" dirty="0"/>
              <a:t>. </a:t>
            </a:r>
            <a:r>
              <a:rPr lang="en-US" dirty="0" err="1"/>
              <a:t>Слично</a:t>
            </a:r>
            <a:r>
              <a:rPr lang="en-US" dirty="0"/>
              <a:t> </a:t>
            </a:r>
            <a:r>
              <a:rPr lang="en-US" dirty="0" err="1"/>
              <a:t>разграничување</a:t>
            </a:r>
            <a:r>
              <a:rPr lang="en-US" dirty="0"/>
              <a:t> </a:t>
            </a:r>
            <a:r>
              <a:rPr lang="en-US" dirty="0" err="1"/>
              <a:t>на</a:t>
            </a:r>
            <a:r>
              <a:rPr lang="en-US" dirty="0"/>
              <a:t> </a:t>
            </a:r>
            <a:r>
              <a:rPr lang="en-US" dirty="0" err="1"/>
              <a:t>значењето</a:t>
            </a:r>
            <a:r>
              <a:rPr lang="en-US" dirty="0"/>
              <a:t> </a:t>
            </a:r>
            <a:r>
              <a:rPr lang="en-US" dirty="0" err="1"/>
              <a:t>се</a:t>
            </a:r>
            <a:r>
              <a:rPr lang="en-US" dirty="0"/>
              <a:t> </a:t>
            </a:r>
            <a:r>
              <a:rPr lang="en-US" dirty="0" err="1"/>
              <a:t>забележува</a:t>
            </a:r>
            <a:r>
              <a:rPr lang="en-US" dirty="0"/>
              <a:t> и </a:t>
            </a:r>
            <a:r>
              <a:rPr lang="en-US" dirty="0" err="1"/>
              <a:t>кај</a:t>
            </a:r>
            <a:r>
              <a:rPr lang="en-US" dirty="0"/>
              <a:t> </a:t>
            </a:r>
            <a:r>
              <a:rPr lang="en-US" dirty="0" err="1"/>
              <a:t>аугментативите</a:t>
            </a:r>
            <a:r>
              <a:rPr lang="en-US" dirty="0"/>
              <a:t> </a:t>
            </a:r>
            <a:r>
              <a:rPr lang="en-US" dirty="0" err="1"/>
              <a:t>образувани</a:t>
            </a:r>
            <a:r>
              <a:rPr lang="en-US" dirty="0"/>
              <a:t> </a:t>
            </a:r>
            <a:r>
              <a:rPr lang="en-US" dirty="0" err="1"/>
              <a:t>со</a:t>
            </a:r>
            <a:r>
              <a:rPr lang="en-US" dirty="0"/>
              <a:t> </a:t>
            </a:r>
            <a:r>
              <a:rPr lang="en-US" dirty="0" err="1"/>
              <a:t>суфиксот</a:t>
            </a:r>
            <a:r>
              <a:rPr lang="en-US" dirty="0"/>
              <a:t> -</a:t>
            </a:r>
            <a:r>
              <a:rPr lang="en-US" dirty="0" err="1"/>
              <a:t>иште</a:t>
            </a:r>
            <a:r>
              <a:rPr lang="en-US" dirty="0"/>
              <a:t>. </a:t>
            </a:r>
            <a:r>
              <a:rPr lang="en-US" dirty="0" err="1"/>
              <a:t>Во</a:t>
            </a:r>
            <a:r>
              <a:rPr lang="en-US" dirty="0"/>
              <a:t> </a:t>
            </a:r>
            <a:r>
              <a:rPr lang="en-US" dirty="0" err="1"/>
              <a:t>определени</a:t>
            </a:r>
            <a:r>
              <a:rPr lang="en-US" dirty="0"/>
              <a:t> </a:t>
            </a:r>
            <a:r>
              <a:rPr lang="en-US" dirty="0" err="1"/>
              <a:t>случаи</a:t>
            </a:r>
            <a:r>
              <a:rPr lang="en-US" dirty="0"/>
              <a:t> </a:t>
            </a:r>
            <a:r>
              <a:rPr lang="en-US" dirty="0" err="1"/>
              <a:t>се</a:t>
            </a:r>
            <a:r>
              <a:rPr lang="en-US" dirty="0"/>
              <a:t> </a:t>
            </a:r>
            <a:r>
              <a:rPr lang="en-US" dirty="0" err="1"/>
              <a:t>упатува</a:t>
            </a:r>
            <a:r>
              <a:rPr lang="en-US" dirty="0"/>
              <a:t> </a:t>
            </a:r>
            <a:r>
              <a:rPr lang="en-US" dirty="0" err="1"/>
              <a:t>на</a:t>
            </a:r>
            <a:r>
              <a:rPr lang="en-US" dirty="0"/>
              <a:t> </a:t>
            </a:r>
            <a:r>
              <a:rPr lang="en-US" dirty="0" err="1"/>
              <a:t>субјективен</a:t>
            </a:r>
            <a:r>
              <a:rPr lang="en-US" dirty="0"/>
              <a:t> </a:t>
            </a:r>
            <a:r>
              <a:rPr lang="en-US" dirty="0" err="1"/>
              <a:t>одбивен</a:t>
            </a:r>
            <a:r>
              <a:rPr lang="en-US" dirty="0"/>
              <a:t> </a:t>
            </a:r>
            <a:r>
              <a:rPr lang="en-US" dirty="0" err="1"/>
              <a:t>однос</a:t>
            </a:r>
            <a:r>
              <a:rPr lang="en-US" dirty="0"/>
              <a:t>: </a:t>
            </a:r>
            <a:r>
              <a:rPr lang="en-US" i="1" dirty="0" err="1"/>
              <a:t>агентиште</a:t>
            </a:r>
            <a:r>
              <a:rPr lang="en-US" i="1" dirty="0"/>
              <a:t>, </a:t>
            </a:r>
            <a:r>
              <a:rPr lang="en-US" i="1" dirty="0" err="1"/>
              <a:t>качачиште</a:t>
            </a:r>
            <a:r>
              <a:rPr lang="en-US" dirty="0"/>
              <a:t>; </a:t>
            </a:r>
            <a:r>
              <a:rPr lang="en-US" dirty="0" err="1"/>
              <a:t>на</a:t>
            </a:r>
            <a:r>
              <a:rPr lang="en-US" dirty="0"/>
              <a:t> </a:t>
            </a:r>
            <a:r>
              <a:rPr lang="en-US" dirty="0" err="1"/>
              <a:t>детерминирање</a:t>
            </a:r>
            <a:r>
              <a:rPr lang="en-US" dirty="0"/>
              <a:t> </a:t>
            </a:r>
            <a:r>
              <a:rPr lang="en-US" dirty="0" err="1"/>
              <a:t>на</a:t>
            </a:r>
            <a:r>
              <a:rPr lang="en-US" dirty="0"/>
              <a:t>  </a:t>
            </a:r>
            <a:r>
              <a:rPr lang="en-US" dirty="0" err="1"/>
              <a:t>зголемениот</a:t>
            </a:r>
            <a:r>
              <a:rPr lang="en-US" dirty="0"/>
              <a:t> </a:t>
            </a:r>
            <a:r>
              <a:rPr lang="en-US" dirty="0" err="1"/>
              <a:t>обем</a:t>
            </a:r>
            <a:r>
              <a:rPr lang="en-US" dirty="0"/>
              <a:t> </a:t>
            </a:r>
            <a:r>
              <a:rPr lang="en-US" dirty="0" err="1"/>
              <a:t>на</a:t>
            </a:r>
            <a:r>
              <a:rPr lang="en-US" dirty="0"/>
              <a:t> </a:t>
            </a:r>
            <a:r>
              <a:rPr lang="en-US" dirty="0" err="1"/>
              <a:t>пројава</a:t>
            </a:r>
            <a:r>
              <a:rPr lang="en-US" dirty="0"/>
              <a:t> </a:t>
            </a:r>
            <a:r>
              <a:rPr lang="en-US" dirty="0" err="1"/>
              <a:t>на</a:t>
            </a:r>
            <a:r>
              <a:rPr lang="en-US" dirty="0"/>
              <a:t> </a:t>
            </a:r>
            <a:r>
              <a:rPr lang="en-US" dirty="0" err="1"/>
              <a:t>поимот</a:t>
            </a:r>
            <a:r>
              <a:rPr lang="en-US" dirty="0"/>
              <a:t>: </a:t>
            </a:r>
            <a:r>
              <a:rPr lang="en-US" i="1" dirty="0" err="1"/>
              <a:t>човечиште</a:t>
            </a:r>
            <a:r>
              <a:rPr lang="en-US" i="1" dirty="0"/>
              <a:t>, </a:t>
            </a:r>
            <a:r>
              <a:rPr lang="en-US" i="1" dirty="0" err="1"/>
              <a:t>гласиште</a:t>
            </a:r>
            <a:r>
              <a:rPr lang="en-US" i="1" dirty="0"/>
              <a:t>, </a:t>
            </a:r>
            <a:r>
              <a:rPr lang="en-US" i="1" dirty="0" err="1"/>
              <a:t>годиниште</a:t>
            </a:r>
            <a:r>
              <a:rPr lang="en-US" i="1" dirty="0"/>
              <a:t>, </a:t>
            </a:r>
            <a:r>
              <a:rPr lang="en-US" i="1" dirty="0" err="1"/>
              <a:t>друмиште</a:t>
            </a:r>
            <a:r>
              <a:rPr lang="en-US" dirty="0"/>
              <a:t>, </a:t>
            </a:r>
            <a:r>
              <a:rPr lang="en-US" dirty="0" err="1"/>
              <a:t>или</a:t>
            </a:r>
            <a:r>
              <a:rPr lang="en-US" dirty="0"/>
              <a:t> </a:t>
            </a:r>
            <a:r>
              <a:rPr lang="en-US" dirty="0" err="1"/>
              <a:t>пак</a:t>
            </a:r>
            <a:r>
              <a:rPr lang="en-US" dirty="0"/>
              <a:t> </a:t>
            </a:r>
            <a:r>
              <a:rPr lang="en-US" dirty="0" err="1"/>
              <a:t>на</a:t>
            </a:r>
            <a:r>
              <a:rPr lang="en-US" dirty="0"/>
              <a:t> </a:t>
            </a:r>
            <a:r>
              <a:rPr lang="en-US" dirty="0" err="1"/>
              <a:t>определен</a:t>
            </a:r>
            <a:r>
              <a:rPr lang="en-US" dirty="0"/>
              <a:t> </a:t>
            </a:r>
            <a:r>
              <a:rPr lang="en-US" dirty="0" err="1"/>
              <a:t>подбивен</a:t>
            </a:r>
            <a:r>
              <a:rPr lang="en-US" dirty="0"/>
              <a:t> </a:t>
            </a:r>
            <a:r>
              <a:rPr lang="en-US" dirty="0" err="1"/>
              <a:t>однос</a:t>
            </a:r>
            <a:r>
              <a:rPr lang="en-US" dirty="0"/>
              <a:t>: </a:t>
            </a:r>
            <a:r>
              <a:rPr lang="en-US" i="1" dirty="0" err="1"/>
              <a:t>јазичиште</a:t>
            </a:r>
            <a:r>
              <a:rPr lang="en-US" i="1" dirty="0"/>
              <a:t>, </a:t>
            </a:r>
            <a:r>
              <a:rPr lang="en-US" i="1" dirty="0" err="1"/>
              <a:t>очишта</a:t>
            </a:r>
            <a:r>
              <a:rPr lang="en-US" i="1" dirty="0"/>
              <a:t>, </a:t>
            </a:r>
            <a:r>
              <a:rPr lang="en-US" i="1" dirty="0" err="1"/>
              <a:t>оролиште</a:t>
            </a:r>
            <a:r>
              <a:rPr lang="en-US" i="1" dirty="0"/>
              <a:t> (</a:t>
            </a:r>
            <a:r>
              <a:rPr lang="en-US" i="1" dirty="0" err="1"/>
              <a:t>оро</a:t>
            </a:r>
            <a:r>
              <a:rPr lang="en-US" i="1" dirty="0"/>
              <a:t>), </a:t>
            </a:r>
            <a:r>
              <a:rPr lang="en-US" i="1" dirty="0" err="1"/>
              <a:t>рачиште</a:t>
            </a:r>
            <a:r>
              <a:rPr lang="en-US" i="1" dirty="0"/>
              <a:t>, </a:t>
            </a:r>
            <a:r>
              <a:rPr lang="en-US" i="1" dirty="0" err="1"/>
              <a:t>срциште</a:t>
            </a:r>
            <a:r>
              <a:rPr lang="en-US" dirty="0"/>
              <a:t>.</a:t>
            </a:r>
          </a:p>
          <a:p>
            <a:endParaRPr lang="en-US" dirty="0"/>
          </a:p>
        </p:txBody>
      </p:sp>
    </p:spTree>
    <p:extLst>
      <p:ext uri="{BB962C8B-B14F-4D97-AF65-F5344CB8AC3E}">
        <p14:creationId xmlns:p14="http://schemas.microsoft.com/office/powerpoint/2010/main" val="28497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err="1"/>
              <a:t>Како</a:t>
            </a:r>
            <a:r>
              <a:rPr lang="en-US" dirty="0"/>
              <a:t> </a:t>
            </a:r>
            <a:r>
              <a:rPr lang="en-US" dirty="0" err="1"/>
              <a:t>препознатлив</a:t>
            </a:r>
            <a:r>
              <a:rPr lang="en-US" dirty="0"/>
              <a:t> </a:t>
            </a:r>
            <a:r>
              <a:rPr lang="en-US" dirty="0" err="1"/>
              <a:t>продуктивен</a:t>
            </a:r>
            <a:r>
              <a:rPr lang="en-US" dirty="0"/>
              <a:t> </a:t>
            </a:r>
            <a:r>
              <a:rPr lang="en-US" dirty="0" err="1"/>
              <a:t>зборообразувачки</a:t>
            </a:r>
            <a:r>
              <a:rPr lang="en-US" dirty="0"/>
              <a:t> </a:t>
            </a:r>
            <a:r>
              <a:rPr lang="en-US" dirty="0" err="1"/>
              <a:t>модел</a:t>
            </a:r>
            <a:r>
              <a:rPr lang="en-US" dirty="0"/>
              <a:t> </a:t>
            </a:r>
            <a:r>
              <a:rPr lang="en-US" dirty="0" err="1"/>
              <a:t>кај</a:t>
            </a:r>
            <a:r>
              <a:rPr lang="en-US" dirty="0"/>
              <a:t> </a:t>
            </a:r>
            <a:r>
              <a:rPr lang="en-US" dirty="0" err="1"/>
              <a:t>именките</a:t>
            </a:r>
            <a:r>
              <a:rPr lang="en-US" dirty="0"/>
              <a:t> </a:t>
            </a:r>
            <a:r>
              <a:rPr lang="en-US" dirty="0" err="1"/>
              <a:t>го</a:t>
            </a:r>
            <a:r>
              <a:rPr lang="en-US" dirty="0"/>
              <a:t> </a:t>
            </a:r>
            <a:r>
              <a:rPr lang="en-US" dirty="0" err="1"/>
              <a:t>издвојуваме</a:t>
            </a:r>
            <a:r>
              <a:rPr lang="en-US" dirty="0"/>
              <a:t> </a:t>
            </a:r>
            <a:r>
              <a:rPr lang="en-US" dirty="0" err="1"/>
              <a:t>сложувањето</a:t>
            </a:r>
            <a:r>
              <a:rPr lang="en-US" dirty="0"/>
              <a:t> </a:t>
            </a:r>
            <a:r>
              <a:rPr lang="en-US" dirty="0" err="1"/>
              <a:t>на</a:t>
            </a:r>
            <a:r>
              <a:rPr lang="en-US" dirty="0"/>
              <a:t> </a:t>
            </a:r>
            <a:r>
              <a:rPr lang="en-US" dirty="0" err="1"/>
              <a:t>двокомпонентните</a:t>
            </a:r>
            <a:r>
              <a:rPr lang="en-US" dirty="0"/>
              <a:t> </a:t>
            </a:r>
            <a:r>
              <a:rPr lang="en-US" dirty="0" err="1"/>
              <a:t>атрибутивни</a:t>
            </a:r>
            <a:r>
              <a:rPr lang="en-US" dirty="0"/>
              <a:t> </a:t>
            </a:r>
            <a:r>
              <a:rPr lang="en-US" dirty="0" err="1"/>
              <a:t>синтагми</a:t>
            </a:r>
            <a:r>
              <a:rPr lang="en-US" dirty="0"/>
              <a:t> </a:t>
            </a:r>
            <a:r>
              <a:rPr lang="en-US" dirty="0" err="1"/>
              <a:t>составени</a:t>
            </a:r>
            <a:r>
              <a:rPr lang="en-US" dirty="0"/>
              <a:t> </a:t>
            </a:r>
            <a:r>
              <a:rPr lang="en-US" dirty="0" err="1"/>
              <a:t>од</a:t>
            </a:r>
            <a:r>
              <a:rPr lang="en-US" dirty="0"/>
              <a:t> </a:t>
            </a:r>
            <a:r>
              <a:rPr lang="en-US" dirty="0" err="1"/>
              <a:t>две</a:t>
            </a:r>
            <a:r>
              <a:rPr lang="en-US" dirty="0"/>
              <a:t> </a:t>
            </a:r>
            <a:r>
              <a:rPr lang="en-US" dirty="0" err="1"/>
              <a:t>именки</a:t>
            </a:r>
            <a:r>
              <a:rPr lang="en-US" dirty="0"/>
              <a:t>. </a:t>
            </a:r>
            <a:r>
              <a:rPr lang="en-US" dirty="0" err="1"/>
              <a:t>Сложувањето</a:t>
            </a:r>
            <a:r>
              <a:rPr lang="en-US" dirty="0"/>
              <a:t> е </a:t>
            </a:r>
            <a:r>
              <a:rPr lang="en-US" dirty="0" err="1"/>
              <a:t>формално</a:t>
            </a:r>
            <a:r>
              <a:rPr lang="en-US" dirty="0"/>
              <a:t> </a:t>
            </a:r>
            <a:r>
              <a:rPr lang="en-US" dirty="0" err="1"/>
              <a:t>обележано</a:t>
            </a:r>
            <a:r>
              <a:rPr lang="en-US" dirty="0"/>
              <a:t> </a:t>
            </a:r>
            <a:r>
              <a:rPr lang="en-US" dirty="0" err="1"/>
              <a:t>со</a:t>
            </a:r>
            <a:r>
              <a:rPr lang="en-US" dirty="0"/>
              <a:t> </a:t>
            </a:r>
            <a:r>
              <a:rPr lang="en-US" dirty="0" err="1"/>
              <a:t>цртичка</a:t>
            </a:r>
            <a:r>
              <a:rPr lang="en-US" dirty="0"/>
              <a:t> </a:t>
            </a:r>
            <a:r>
              <a:rPr lang="en-US" dirty="0" err="1"/>
              <a:t>што</a:t>
            </a:r>
            <a:r>
              <a:rPr lang="en-US" dirty="0"/>
              <a:t> </a:t>
            </a:r>
            <a:r>
              <a:rPr lang="en-US" dirty="0" err="1"/>
              <a:t>ја</a:t>
            </a:r>
            <a:r>
              <a:rPr lang="en-US" dirty="0"/>
              <a:t> </a:t>
            </a:r>
            <a:r>
              <a:rPr lang="en-US" dirty="0" err="1"/>
              <a:t>маркира</a:t>
            </a:r>
            <a:r>
              <a:rPr lang="en-US" dirty="0"/>
              <a:t> </a:t>
            </a:r>
            <a:r>
              <a:rPr lang="en-US" dirty="0" err="1"/>
              <a:t>значенската</a:t>
            </a:r>
            <a:r>
              <a:rPr lang="en-US" dirty="0"/>
              <a:t> </a:t>
            </a:r>
            <a:r>
              <a:rPr lang="en-US" dirty="0" err="1"/>
              <a:t>унификација</a:t>
            </a:r>
            <a:r>
              <a:rPr lang="en-US" dirty="0"/>
              <a:t> </a:t>
            </a:r>
            <a:r>
              <a:rPr lang="en-US" dirty="0" err="1"/>
              <a:t>на</a:t>
            </a:r>
            <a:r>
              <a:rPr lang="en-US" dirty="0"/>
              <a:t> </a:t>
            </a:r>
            <a:r>
              <a:rPr lang="en-US" dirty="0" err="1"/>
              <a:t>двете</a:t>
            </a:r>
            <a:r>
              <a:rPr lang="en-US" dirty="0"/>
              <a:t> </a:t>
            </a:r>
            <a:r>
              <a:rPr lang="en-US" dirty="0" err="1"/>
              <a:t>компоненти</a:t>
            </a:r>
            <a:r>
              <a:rPr lang="en-US" dirty="0"/>
              <a:t>. </a:t>
            </a:r>
            <a:r>
              <a:rPr lang="en-US" dirty="0" err="1"/>
              <a:t>Ваквите</a:t>
            </a:r>
            <a:r>
              <a:rPr lang="en-US" dirty="0"/>
              <a:t> </a:t>
            </a:r>
            <a:r>
              <a:rPr lang="en-US" dirty="0" err="1"/>
              <a:t>атрибутивни</a:t>
            </a:r>
            <a:r>
              <a:rPr lang="en-US" dirty="0"/>
              <a:t> </a:t>
            </a:r>
            <a:r>
              <a:rPr lang="en-US" dirty="0" err="1"/>
              <a:t>синтагми</a:t>
            </a:r>
            <a:r>
              <a:rPr lang="en-US" dirty="0"/>
              <a:t> </a:t>
            </a:r>
            <a:r>
              <a:rPr lang="en-US" dirty="0" err="1"/>
              <a:t>претставуваат</a:t>
            </a:r>
            <a:r>
              <a:rPr lang="en-US" dirty="0"/>
              <a:t> </a:t>
            </a:r>
            <a:r>
              <a:rPr lang="en-US" dirty="0" err="1"/>
              <a:t>мошне</a:t>
            </a:r>
            <a:r>
              <a:rPr lang="en-US" dirty="0"/>
              <a:t> </a:t>
            </a:r>
            <a:r>
              <a:rPr lang="en-US" dirty="0" err="1"/>
              <a:t>препознатлива</a:t>
            </a:r>
            <a:r>
              <a:rPr lang="en-US" dirty="0"/>
              <a:t> </a:t>
            </a:r>
            <a:r>
              <a:rPr lang="en-US" dirty="0" err="1"/>
              <a:t>карактеристика</a:t>
            </a:r>
            <a:r>
              <a:rPr lang="en-US" dirty="0"/>
              <a:t> </a:t>
            </a:r>
            <a:r>
              <a:rPr lang="en-US" dirty="0" err="1"/>
              <a:t>на</a:t>
            </a:r>
            <a:r>
              <a:rPr lang="en-US" dirty="0"/>
              <a:t> </a:t>
            </a:r>
            <a:r>
              <a:rPr lang="en-US" dirty="0" err="1"/>
              <a:t>македонската</a:t>
            </a:r>
            <a:r>
              <a:rPr lang="en-US" dirty="0"/>
              <a:t> </a:t>
            </a:r>
            <a:r>
              <a:rPr lang="en-US" dirty="0" err="1"/>
              <a:t>народна</a:t>
            </a:r>
            <a:r>
              <a:rPr lang="en-US" dirty="0"/>
              <a:t> </a:t>
            </a:r>
            <a:r>
              <a:rPr lang="en-US" dirty="0" err="1"/>
              <a:t>поезија</a:t>
            </a:r>
            <a:r>
              <a:rPr lang="en-US" dirty="0"/>
              <a:t>, а </a:t>
            </a:r>
            <a:r>
              <a:rPr lang="en-US" dirty="0" err="1"/>
              <a:t>во</a:t>
            </a:r>
            <a:r>
              <a:rPr lang="en-US" dirty="0"/>
              <a:t> </a:t>
            </a:r>
            <a:r>
              <a:rPr lang="en-US" dirty="0" err="1"/>
              <a:t>овој</a:t>
            </a:r>
            <a:r>
              <a:rPr lang="en-US" dirty="0"/>
              <a:t> </a:t>
            </a:r>
            <a:r>
              <a:rPr lang="en-US" dirty="0" err="1"/>
              <a:t>случај</a:t>
            </a:r>
            <a:r>
              <a:rPr lang="en-US" dirty="0"/>
              <a:t> </a:t>
            </a:r>
            <a:r>
              <a:rPr lang="en-US" dirty="0" err="1"/>
              <a:t>актуелизацијата</a:t>
            </a:r>
            <a:r>
              <a:rPr lang="en-US" dirty="0"/>
              <a:t> </a:t>
            </a:r>
            <a:r>
              <a:rPr lang="en-US" dirty="0" err="1"/>
              <a:t>на</a:t>
            </a:r>
            <a:r>
              <a:rPr lang="en-US" dirty="0"/>
              <a:t> </a:t>
            </a:r>
            <a:r>
              <a:rPr lang="en-US" dirty="0" err="1"/>
              <a:t>наведениот</a:t>
            </a:r>
            <a:r>
              <a:rPr lang="en-US" dirty="0"/>
              <a:t> </a:t>
            </a:r>
            <a:r>
              <a:rPr lang="en-US" dirty="0" err="1"/>
              <a:t>зборообразувачки</a:t>
            </a:r>
            <a:r>
              <a:rPr lang="en-US" dirty="0"/>
              <a:t> </a:t>
            </a:r>
            <a:r>
              <a:rPr lang="en-US" dirty="0" err="1"/>
              <a:t>модел</a:t>
            </a:r>
            <a:r>
              <a:rPr lang="en-US" dirty="0"/>
              <a:t> </a:t>
            </a:r>
            <a:r>
              <a:rPr lang="en-US" dirty="0" err="1"/>
              <a:t>во</a:t>
            </a:r>
            <a:r>
              <a:rPr lang="en-US" dirty="0"/>
              <a:t> </a:t>
            </a:r>
            <a:r>
              <a:rPr lang="en-US" dirty="0" err="1"/>
              <a:t>прозните</a:t>
            </a:r>
            <a:r>
              <a:rPr lang="en-US" dirty="0"/>
              <a:t> </a:t>
            </a:r>
            <a:r>
              <a:rPr lang="en-US" dirty="0" err="1"/>
              <a:t>текстови</a:t>
            </a:r>
            <a:r>
              <a:rPr lang="en-US" dirty="0"/>
              <a:t> е </a:t>
            </a:r>
            <a:r>
              <a:rPr lang="en-US" dirty="0" err="1"/>
              <a:t>искористена</a:t>
            </a:r>
            <a:r>
              <a:rPr lang="en-US" dirty="0"/>
              <a:t> </a:t>
            </a:r>
            <a:r>
              <a:rPr lang="en-US" dirty="0" err="1"/>
              <a:t>за</a:t>
            </a:r>
            <a:r>
              <a:rPr lang="en-US" dirty="0"/>
              <a:t> </a:t>
            </a:r>
            <a:r>
              <a:rPr lang="en-US" dirty="0" err="1"/>
              <a:t>креирање</a:t>
            </a:r>
            <a:r>
              <a:rPr lang="en-US" dirty="0"/>
              <a:t> </a:t>
            </a:r>
            <a:r>
              <a:rPr lang="en-US" dirty="0" err="1"/>
              <a:t>на</a:t>
            </a:r>
            <a:r>
              <a:rPr lang="en-US" dirty="0"/>
              <a:t> </a:t>
            </a:r>
            <a:r>
              <a:rPr lang="en-US" dirty="0" err="1"/>
              <a:t>авторски</a:t>
            </a:r>
            <a:r>
              <a:rPr lang="en-US" dirty="0"/>
              <a:t> </a:t>
            </a:r>
            <a:r>
              <a:rPr lang="en-US" dirty="0" err="1"/>
              <a:t>индивидуализми</a:t>
            </a:r>
            <a:r>
              <a:rPr lang="en-US" dirty="0"/>
              <a:t> </a:t>
            </a:r>
            <a:r>
              <a:rPr lang="en-US" dirty="0" err="1"/>
              <a:t>од</a:t>
            </a:r>
            <a:r>
              <a:rPr lang="en-US" dirty="0"/>
              <a:t> </a:t>
            </a:r>
            <a:r>
              <a:rPr lang="en-US" dirty="0" err="1"/>
              <a:t>типот</a:t>
            </a:r>
            <a:r>
              <a:rPr lang="en-US" dirty="0"/>
              <a:t>: </a:t>
            </a:r>
            <a:r>
              <a:rPr lang="en-US" i="1" dirty="0" err="1"/>
              <a:t>борец-селанец</a:t>
            </a:r>
            <a:r>
              <a:rPr lang="en-US" i="1" dirty="0"/>
              <a:t>, </a:t>
            </a:r>
            <a:r>
              <a:rPr lang="en-US" i="1" dirty="0" err="1"/>
              <a:t>црвец-кобец</a:t>
            </a:r>
            <a:r>
              <a:rPr lang="en-US" i="1" dirty="0"/>
              <a:t>, </a:t>
            </a:r>
            <a:r>
              <a:rPr lang="en-US" i="1" dirty="0" err="1"/>
              <a:t>деца-другари</a:t>
            </a:r>
            <a:r>
              <a:rPr lang="en-US" i="1" dirty="0"/>
              <a:t>, </a:t>
            </a:r>
            <a:r>
              <a:rPr lang="en-US" i="1" dirty="0" err="1"/>
              <a:t>извор-минато</a:t>
            </a:r>
            <a:r>
              <a:rPr lang="en-US" i="1" dirty="0"/>
              <a:t>, </a:t>
            </a:r>
            <a:r>
              <a:rPr lang="en-US" i="1" dirty="0" err="1"/>
              <a:t>карпи-бранови</a:t>
            </a:r>
            <a:r>
              <a:rPr lang="en-US" i="1" dirty="0"/>
              <a:t>, </a:t>
            </a:r>
            <a:r>
              <a:rPr lang="en-US" i="1" dirty="0" err="1"/>
              <a:t>куршум-време</a:t>
            </a:r>
            <a:r>
              <a:rPr lang="en-US" i="1" dirty="0"/>
              <a:t>, </a:t>
            </a:r>
            <a:r>
              <a:rPr lang="en-US" i="1" dirty="0" err="1"/>
              <a:t>мигот-сегашност</a:t>
            </a:r>
            <a:r>
              <a:rPr lang="en-US" i="1" dirty="0"/>
              <a:t>, </a:t>
            </a:r>
            <a:r>
              <a:rPr lang="en-US" i="1" dirty="0" err="1"/>
              <a:t>сон-несон</a:t>
            </a:r>
            <a:r>
              <a:rPr lang="en-US" dirty="0"/>
              <a:t> и </a:t>
            </a:r>
            <a:r>
              <a:rPr lang="en-US" dirty="0" err="1"/>
              <a:t>сл</a:t>
            </a:r>
            <a:r>
              <a:rPr lang="en-US" dirty="0"/>
              <a:t>.</a:t>
            </a:r>
          </a:p>
          <a:p>
            <a:endParaRPr lang="en-US" dirty="0"/>
          </a:p>
        </p:txBody>
      </p:sp>
    </p:spTree>
    <p:extLst>
      <p:ext uri="{BB962C8B-B14F-4D97-AF65-F5344CB8AC3E}">
        <p14:creationId xmlns:p14="http://schemas.microsoft.com/office/powerpoint/2010/main" val="28542359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2. </a:t>
            </a:r>
            <a:r>
              <a:rPr lang="en-US" dirty="0" err="1"/>
              <a:t>Кај</a:t>
            </a:r>
            <a:r>
              <a:rPr lang="en-US" dirty="0"/>
              <a:t> </a:t>
            </a:r>
            <a:r>
              <a:rPr lang="en-US" dirty="0" err="1"/>
              <a:t>мотивираните</a:t>
            </a:r>
            <a:r>
              <a:rPr lang="en-US" dirty="0"/>
              <a:t> </a:t>
            </a:r>
            <a:r>
              <a:rPr lang="en-US" dirty="0" err="1"/>
              <a:t>глаголи</a:t>
            </a:r>
            <a:r>
              <a:rPr lang="en-US" dirty="0"/>
              <a:t> </a:t>
            </a:r>
            <a:r>
              <a:rPr lang="en-US" dirty="0" err="1"/>
              <a:t>се</a:t>
            </a:r>
            <a:r>
              <a:rPr lang="en-US" dirty="0"/>
              <a:t> </a:t>
            </a:r>
            <a:r>
              <a:rPr lang="en-US" dirty="0" err="1"/>
              <a:t>изделуваат</a:t>
            </a:r>
            <a:r>
              <a:rPr lang="en-US" dirty="0"/>
              <a:t> </a:t>
            </a:r>
            <a:r>
              <a:rPr lang="en-US" dirty="0" err="1"/>
              <a:t>суфиксните</a:t>
            </a:r>
            <a:r>
              <a:rPr lang="en-US" dirty="0"/>
              <a:t> и </a:t>
            </a:r>
            <a:r>
              <a:rPr lang="en-US" dirty="0" err="1"/>
              <a:t>префиксно-суфиксните</a:t>
            </a:r>
            <a:r>
              <a:rPr lang="en-US" dirty="0"/>
              <a:t> </a:t>
            </a:r>
            <a:r>
              <a:rPr lang="en-US" dirty="0" err="1"/>
              <a:t>образувања</a:t>
            </a:r>
            <a:r>
              <a:rPr lang="en-US" dirty="0"/>
              <a:t> </a:t>
            </a:r>
            <a:r>
              <a:rPr lang="en-US" dirty="0" err="1"/>
              <a:t>од</a:t>
            </a:r>
            <a:r>
              <a:rPr lang="en-US" dirty="0"/>
              <a:t> </a:t>
            </a:r>
            <a:r>
              <a:rPr lang="en-US" dirty="0" err="1"/>
              <a:t>именски</a:t>
            </a:r>
            <a:r>
              <a:rPr lang="en-US" dirty="0"/>
              <a:t> </a:t>
            </a:r>
            <a:r>
              <a:rPr lang="en-US" dirty="0" err="1"/>
              <a:t>основи</a:t>
            </a:r>
            <a:r>
              <a:rPr lang="en-US" dirty="0"/>
              <a:t>, </a:t>
            </a:r>
            <a:r>
              <a:rPr lang="en-US" dirty="0" err="1"/>
              <a:t>при</a:t>
            </a:r>
            <a:r>
              <a:rPr lang="en-US" dirty="0"/>
              <a:t> </a:t>
            </a:r>
            <a:r>
              <a:rPr lang="en-US" dirty="0" err="1"/>
              <a:t>што</a:t>
            </a:r>
            <a:r>
              <a:rPr lang="en-US" dirty="0"/>
              <a:t> </a:t>
            </a:r>
            <a:r>
              <a:rPr lang="en-US" dirty="0" err="1"/>
              <a:t>функционално</a:t>
            </a:r>
            <a:r>
              <a:rPr lang="en-US" dirty="0"/>
              <a:t> </a:t>
            </a:r>
            <a:r>
              <a:rPr lang="en-US" dirty="0" err="1"/>
              <a:t>се</a:t>
            </a:r>
            <a:r>
              <a:rPr lang="en-US" dirty="0"/>
              <a:t> </a:t>
            </a:r>
            <a:r>
              <a:rPr lang="en-US" dirty="0" err="1"/>
              <a:t>користи</a:t>
            </a:r>
            <a:r>
              <a:rPr lang="en-US" dirty="0"/>
              <a:t> </a:t>
            </a:r>
            <a:r>
              <a:rPr lang="en-US" dirty="0" err="1"/>
              <a:t>јазичната</a:t>
            </a:r>
            <a:r>
              <a:rPr lang="en-US" dirty="0"/>
              <a:t> </a:t>
            </a:r>
            <a:r>
              <a:rPr lang="en-US" dirty="0" err="1"/>
              <a:t>метафора</a:t>
            </a:r>
            <a:r>
              <a:rPr lang="en-US" dirty="0"/>
              <a:t> </a:t>
            </a:r>
            <a:r>
              <a:rPr lang="en-US" dirty="0" err="1"/>
              <a:t>за</a:t>
            </a:r>
            <a:r>
              <a:rPr lang="en-US" dirty="0"/>
              <a:t> </a:t>
            </a:r>
            <a:r>
              <a:rPr lang="en-US" dirty="0" err="1"/>
              <a:t>да</a:t>
            </a:r>
            <a:r>
              <a:rPr lang="en-US" dirty="0"/>
              <a:t> </a:t>
            </a:r>
            <a:r>
              <a:rPr lang="en-US" dirty="0" err="1"/>
              <a:t>се</a:t>
            </a:r>
            <a:r>
              <a:rPr lang="en-US" dirty="0"/>
              <a:t> </a:t>
            </a:r>
            <a:r>
              <a:rPr lang="en-US" dirty="0" err="1"/>
              <a:t>дојде</a:t>
            </a:r>
            <a:r>
              <a:rPr lang="en-US" dirty="0"/>
              <a:t> </a:t>
            </a:r>
            <a:r>
              <a:rPr lang="en-US" dirty="0" err="1"/>
              <a:t>до</a:t>
            </a:r>
            <a:r>
              <a:rPr lang="en-US" dirty="0"/>
              <a:t> </a:t>
            </a:r>
            <a:r>
              <a:rPr lang="en-US" dirty="0" err="1"/>
              <a:t>уметничко-естетската</a:t>
            </a:r>
            <a:r>
              <a:rPr lang="en-US" dirty="0"/>
              <a:t>. </a:t>
            </a:r>
            <a:r>
              <a:rPr lang="en-US" dirty="0" err="1"/>
              <a:t>При</a:t>
            </a:r>
            <a:r>
              <a:rPr lang="en-US" dirty="0"/>
              <a:t> </a:t>
            </a:r>
            <a:r>
              <a:rPr lang="en-US" dirty="0" err="1"/>
              <a:t>образувањето</a:t>
            </a:r>
            <a:r>
              <a:rPr lang="en-US" dirty="0"/>
              <a:t> </a:t>
            </a:r>
            <a:r>
              <a:rPr lang="en-US" dirty="0" err="1"/>
              <a:t>на</a:t>
            </a:r>
            <a:r>
              <a:rPr lang="en-US" dirty="0"/>
              <a:t> </a:t>
            </a:r>
            <a:r>
              <a:rPr lang="en-US" dirty="0" err="1"/>
              <a:t>ваквите</a:t>
            </a:r>
            <a:r>
              <a:rPr lang="en-US" dirty="0"/>
              <a:t> </a:t>
            </a:r>
            <a:r>
              <a:rPr lang="en-US" dirty="0" err="1"/>
              <a:t>глаголи</a:t>
            </a:r>
            <a:r>
              <a:rPr lang="en-US" dirty="0"/>
              <a:t> </a:t>
            </a:r>
            <a:r>
              <a:rPr lang="en-US" dirty="0" err="1"/>
              <a:t>најчесто</a:t>
            </a:r>
            <a:r>
              <a:rPr lang="en-US" dirty="0"/>
              <a:t> </a:t>
            </a:r>
            <a:r>
              <a:rPr lang="en-US" dirty="0" err="1"/>
              <a:t>се</a:t>
            </a:r>
            <a:r>
              <a:rPr lang="en-US" dirty="0"/>
              <a:t> </a:t>
            </a:r>
            <a:r>
              <a:rPr lang="en-US" dirty="0" err="1"/>
              <a:t>среќава</a:t>
            </a:r>
            <a:r>
              <a:rPr lang="en-US" dirty="0"/>
              <a:t> </a:t>
            </a:r>
            <a:r>
              <a:rPr lang="en-US" dirty="0" err="1"/>
              <a:t>суфиксот</a:t>
            </a:r>
            <a:r>
              <a:rPr lang="en-US" dirty="0"/>
              <a:t> -</a:t>
            </a:r>
            <a:r>
              <a:rPr lang="en-US" dirty="0" err="1"/>
              <a:t>оса</a:t>
            </a:r>
            <a:r>
              <a:rPr lang="en-US" dirty="0"/>
              <a:t> (</a:t>
            </a:r>
            <a:r>
              <a:rPr lang="en-US" i="1" dirty="0" err="1"/>
              <a:t>дамлоса</a:t>
            </a:r>
            <a:r>
              <a:rPr lang="en-US" i="1" dirty="0"/>
              <a:t>, </a:t>
            </a:r>
            <a:r>
              <a:rPr lang="en-US" i="1" dirty="0" err="1"/>
              <a:t>глуждоса</a:t>
            </a:r>
            <a:r>
              <a:rPr lang="en-US" i="1" dirty="0"/>
              <a:t>, </a:t>
            </a:r>
            <a:r>
              <a:rPr lang="en-US" i="1" dirty="0" err="1"/>
              <a:t>магароса</a:t>
            </a:r>
            <a:r>
              <a:rPr lang="en-US" i="1" dirty="0"/>
              <a:t>, </a:t>
            </a:r>
            <a:r>
              <a:rPr lang="en-US" i="1" dirty="0" err="1"/>
              <a:t>немтуроса</a:t>
            </a:r>
            <a:r>
              <a:rPr lang="en-US" i="1" dirty="0"/>
              <a:t>, </a:t>
            </a:r>
            <a:r>
              <a:rPr lang="en-US" i="1" dirty="0" err="1"/>
              <a:t>пелиноса</a:t>
            </a:r>
            <a:r>
              <a:rPr lang="en-US" i="1" dirty="0"/>
              <a:t>, </a:t>
            </a:r>
            <a:r>
              <a:rPr lang="en-US" i="1" dirty="0" err="1"/>
              <a:t>џенемоса</a:t>
            </a:r>
            <a:r>
              <a:rPr lang="en-US" dirty="0"/>
              <a:t>) и </a:t>
            </a:r>
            <a:r>
              <a:rPr lang="en-US" dirty="0" err="1"/>
              <a:t>суфиксот</a:t>
            </a:r>
            <a:r>
              <a:rPr lang="en-US" dirty="0"/>
              <a:t> -</a:t>
            </a:r>
            <a:r>
              <a:rPr lang="en-US" dirty="0" err="1"/>
              <a:t>ее</a:t>
            </a:r>
            <a:r>
              <a:rPr lang="en-US" dirty="0"/>
              <a:t> (</a:t>
            </a:r>
            <a:r>
              <a:rPr lang="en-US" i="1" dirty="0" err="1"/>
              <a:t>маглее</a:t>
            </a:r>
            <a:r>
              <a:rPr lang="en-US" i="1" dirty="0"/>
              <a:t>, </a:t>
            </a:r>
            <a:r>
              <a:rPr lang="en-US" i="1" dirty="0" err="1"/>
              <a:t>матнее</a:t>
            </a:r>
            <a:r>
              <a:rPr lang="en-US" i="1" dirty="0"/>
              <a:t>, </a:t>
            </a:r>
            <a:r>
              <a:rPr lang="en-US" i="1" dirty="0" err="1"/>
              <a:t>сврдлее</a:t>
            </a:r>
            <a:r>
              <a:rPr lang="en-US" dirty="0"/>
              <a:t>). </a:t>
            </a:r>
            <a:r>
              <a:rPr lang="en-US" dirty="0" err="1"/>
              <a:t>Како</a:t>
            </a:r>
            <a:r>
              <a:rPr lang="en-US" dirty="0"/>
              <a:t> </a:t>
            </a:r>
            <a:r>
              <a:rPr lang="en-US" dirty="0" err="1"/>
              <a:t>глаголи</a:t>
            </a:r>
            <a:r>
              <a:rPr lang="en-US" dirty="0"/>
              <a:t> </a:t>
            </a:r>
            <a:r>
              <a:rPr lang="en-US" dirty="0" err="1"/>
              <a:t>добиени</a:t>
            </a:r>
            <a:r>
              <a:rPr lang="en-US" dirty="0"/>
              <a:t> </a:t>
            </a:r>
            <a:r>
              <a:rPr lang="en-US" dirty="0" err="1"/>
              <a:t>со</a:t>
            </a:r>
            <a:r>
              <a:rPr lang="en-US" dirty="0"/>
              <a:t> </a:t>
            </a:r>
            <a:r>
              <a:rPr lang="en-US" dirty="0" err="1"/>
              <a:t>префиксација</a:t>
            </a:r>
            <a:r>
              <a:rPr lang="en-US" dirty="0"/>
              <a:t> и </a:t>
            </a:r>
            <a:r>
              <a:rPr lang="en-US" dirty="0" err="1"/>
              <a:t>суфиксација</a:t>
            </a:r>
            <a:r>
              <a:rPr lang="en-US" dirty="0"/>
              <a:t> </a:t>
            </a:r>
            <a:r>
              <a:rPr lang="en-US" dirty="0" err="1"/>
              <a:t>од</a:t>
            </a:r>
            <a:r>
              <a:rPr lang="en-US" dirty="0"/>
              <a:t> </a:t>
            </a:r>
            <a:r>
              <a:rPr lang="en-US" dirty="0" err="1"/>
              <a:t>именски</a:t>
            </a:r>
            <a:r>
              <a:rPr lang="en-US" dirty="0"/>
              <a:t> </a:t>
            </a:r>
            <a:r>
              <a:rPr lang="en-US" dirty="0" err="1"/>
              <a:t>основи</a:t>
            </a:r>
            <a:r>
              <a:rPr lang="en-US" dirty="0"/>
              <a:t> </a:t>
            </a:r>
            <a:r>
              <a:rPr lang="en-US" dirty="0" err="1"/>
              <a:t>се</a:t>
            </a:r>
            <a:r>
              <a:rPr lang="en-US" dirty="0"/>
              <a:t> </a:t>
            </a:r>
            <a:r>
              <a:rPr lang="en-US" dirty="0" err="1"/>
              <a:t>среќаваат</a:t>
            </a:r>
            <a:r>
              <a:rPr lang="en-US" dirty="0"/>
              <a:t> </a:t>
            </a:r>
            <a:r>
              <a:rPr lang="en-US" dirty="0" err="1"/>
              <a:t>примери</a:t>
            </a:r>
            <a:r>
              <a:rPr lang="en-US" dirty="0"/>
              <a:t> </a:t>
            </a:r>
            <a:r>
              <a:rPr lang="en-US" dirty="0" err="1"/>
              <a:t>од</a:t>
            </a:r>
            <a:r>
              <a:rPr lang="en-US" dirty="0"/>
              <a:t> </a:t>
            </a:r>
            <a:r>
              <a:rPr lang="en-US" dirty="0" err="1"/>
              <a:t>типот</a:t>
            </a:r>
            <a:r>
              <a:rPr lang="en-US" dirty="0"/>
              <a:t> </a:t>
            </a:r>
            <a:r>
              <a:rPr lang="en-US" i="1" dirty="0" err="1"/>
              <a:t>очавчи</a:t>
            </a:r>
            <a:r>
              <a:rPr lang="en-US" i="1" dirty="0"/>
              <a:t>, </a:t>
            </a:r>
            <a:r>
              <a:rPr lang="en-US" i="1" dirty="0" err="1"/>
              <a:t>објуначи</a:t>
            </a:r>
            <a:r>
              <a:rPr lang="en-US" i="1" dirty="0"/>
              <a:t>, </a:t>
            </a:r>
            <a:r>
              <a:rPr lang="en-US" i="1" dirty="0" err="1"/>
              <a:t>обвидели</a:t>
            </a:r>
            <a:r>
              <a:rPr lang="en-US" i="1" dirty="0"/>
              <a:t>, </a:t>
            </a:r>
            <a:r>
              <a:rPr lang="en-US" i="1" dirty="0" err="1"/>
              <a:t>открили</a:t>
            </a:r>
            <a:r>
              <a:rPr lang="en-US" i="1" dirty="0"/>
              <a:t>, </a:t>
            </a:r>
            <a:r>
              <a:rPr lang="en-US" i="1" dirty="0" err="1"/>
              <a:t>раскрви</a:t>
            </a:r>
            <a:r>
              <a:rPr lang="en-US" i="1" dirty="0"/>
              <a:t>, </a:t>
            </a:r>
            <a:r>
              <a:rPr lang="en-US" i="1" dirty="0" err="1"/>
              <a:t>обгледува</a:t>
            </a:r>
            <a:r>
              <a:rPr lang="en-US" i="1" dirty="0"/>
              <a:t>, </a:t>
            </a:r>
            <a:r>
              <a:rPr lang="en-US" i="1" dirty="0" err="1"/>
              <a:t>обрадости</a:t>
            </a:r>
            <a:r>
              <a:rPr lang="en-US" i="1" dirty="0"/>
              <a:t>, </a:t>
            </a:r>
            <a:r>
              <a:rPr lang="en-US" i="1" dirty="0" err="1"/>
              <a:t>разбрати</a:t>
            </a:r>
            <a:r>
              <a:rPr lang="en-US" i="1" dirty="0"/>
              <a:t>, </a:t>
            </a:r>
            <a:r>
              <a:rPr lang="en-US" i="1" dirty="0" err="1"/>
              <a:t>испланини</a:t>
            </a:r>
            <a:r>
              <a:rPr lang="en-US" i="1" dirty="0"/>
              <a:t>.</a:t>
            </a:r>
            <a:endParaRPr lang="en-US" dirty="0"/>
          </a:p>
          <a:p>
            <a:r>
              <a:rPr lang="en-US" dirty="0"/>
              <a:t>	</a:t>
            </a:r>
            <a:r>
              <a:rPr lang="en-US" dirty="0" err="1"/>
              <a:t>Експресивноста</a:t>
            </a:r>
            <a:r>
              <a:rPr lang="en-US" dirty="0"/>
              <a:t> </a:t>
            </a:r>
            <a:r>
              <a:rPr lang="en-US" dirty="0" err="1"/>
              <a:t>што</a:t>
            </a:r>
            <a:r>
              <a:rPr lang="en-US" dirty="0"/>
              <a:t> </a:t>
            </a:r>
            <a:r>
              <a:rPr lang="en-US" dirty="0" err="1"/>
              <a:t>се</a:t>
            </a:r>
            <a:r>
              <a:rPr lang="en-US" dirty="0"/>
              <a:t> </a:t>
            </a:r>
            <a:r>
              <a:rPr lang="en-US" dirty="0" err="1"/>
              <a:t>изразува</a:t>
            </a:r>
            <a:r>
              <a:rPr lang="en-US" dirty="0"/>
              <a:t> </a:t>
            </a:r>
            <a:r>
              <a:rPr lang="en-US" dirty="0" err="1"/>
              <a:t>преку</a:t>
            </a:r>
            <a:r>
              <a:rPr lang="en-US" dirty="0"/>
              <a:t> </a:t>
            </a:r>
            <a:r>
              <a:rPr lang="en-US" dirty="0" err="1"/>
              <a:t>деминутивноста</a:t>
            </a:r>
            <a:r>
              <a:rPr lang="en-US" dirty="0"/>
              <a:t> </a:t>
            </a:r>
            <a:r>
              <a:rPr lang="en-US" dirty="0" err="1"/>
              <a:t>како</a:t>
            </a:r>
            <a:r>
              <a:rPr lang="en-US" dirty="0"/>
              <a:t> </a:t>
            </a:r>
            <a:r>
              <a:rPr lang="en-US" dirty="0" err="1"/>
              <a:t>стилско</a:t>
            </a:r>
            <a:r>
              <a:rPr lang="en-US" dirty="0"/>
              <a:t> </a:t>
            </a:r>
            <a:r>
              <a:rPr lang="en-US" dirty="0" err="1"/>
              <a:t>обележје</a:t>
            </a:r>
            <a:r>
              <a:rPr lang="en-US" dirty="0"/>
              <a:t> </a:t>
            </a:r>
            <a:r>
              <a:rPr lang="en-US" dirty="0" err="1"/>
              <a:t>може</a:t>
            </a:r>
            <a:r>
              <a:rPr lang="en-US" dirty="0"/>
              <a:t> </a:t>
            </a:r>
            <a:r>
              <a:rPr lang="en-US" dirty="0" err="1"/>
              <a:t>да</a:t>
            </a:r>
            <a:r>
              <a:rPr lang="en-US" dirty="0"/>
              <a:t> </a:t>
            </a:r>
            <a:r>
              <a:rPr lang="en-US" dirty="0" err="1"/>
              <a:t>се</a:t>
            </a:r>
            <a:r>
              <a:rPr lang="en-US" dirty="0"/>
              <a:t> </a:t>
            </a:r>
            <a:r>
              <a:rPr lang="en-US" dirty="0" err="1"/>
              <a:t>забележи</a:t>
            </a:r>
            <a:r>
              <a:rPr lang="en-US" dirty="0"/>
              <a:t> и </a:t>
            </a:r>
            <a:r>
              <a:rPr lang="en-US" dirty="0" err="1"/>
              <a:t>кај</a:t>
            </a:r>
            <a:r>
              <a:rPr lang="en-US" dirty="0"/>
              <a:t> </a:t>
            </a:r>
            <a:r>
              <a:rPr lang="en-US" dirty="0" err="1"/>
              <a:t>глаголите</a:t>
            </a:r>
            <a:r>
              <a:rPr lang="en-US" dirty="0"/>
              <a:t>, </a:t>
            </a:r>
            <a:r>
              <a:rPr lang="en-US" dirty="0" err="1"/>
              <a:t>на</a:t>
            </a:r>
            <a:r>
              <a:rPr lang="en-US" dirty="0"/>
              <a:t> </a:t>
            </a:r>
            <a:r>
              <a:rPr lang="en-US" dirty="0" err="1"/>
              <a:t>пр</a:t>
            </a:r>
            <a:r>
              <a:rPr lang="en-US" dirty="0"/>
              <a:t>.: </a:t>
            </a:r>
            <a:r>
              <a:rPr lang="en-US" i="1" dirty="0" err="1"/>
              <a:t>живурка</a:t>
            </a:r>
            <a:r>
              <a:rPr lang="en-US" i="1" dirty="0"/>
              <a:t>, </a:t>
            </a:r>
            <a:r>
              <a:rPr lang="en-US" i="1" dirty="0" err="1"/>
              <a:t>белнува</a:t>
            </a:r>
            <a:r>
              <a:rPr lang="en-US" i="1" dirty="0"/>
              <a:t>, </a:t>
            </a:r>
            <a:r>
              <a:rPr lang="en-US" i="1" dirty="0" err="1"/>
              <a:t>цветнува</a:t>
            </a:r>
            <a:r>
              <a:rPr lang="en-US" i="1" dirty="0"/>
              <a:t>, </a:t>
            </a:r>
            <a:r>
              <a:rPr lang="en-US" i="1" dirty="0" err="1"/>
              <a:t>дремнува</a:t>
            </a:r>
            <a:r>
              <a:rPr lang="en-US" i="1" dirty="0"/>
              <a:t>, </a:t>
            </a:r>
            <a:r>
              <a:rPr lang="en-US" i="1" dirty="0" err="1"/>
              <a:t>мижурка</a:t>
            </a:r>
            <a:r>
              <a:rPr lang="en-US" i="1" dirty="0"/>
              <a:t>, </a:t>
            </a:r>
            <a:r>
              <a:rPr lang="en-US" i="1" dirty="0" err="1"/>
              <a:t>подидува</a:t>
            </a:r>
            <a:r>
              <a:rPr lang="en-US" i="1" dirty="0"/>
              <a:t>, </a:t>
            </a:r>
            <a:r>
              <a:rPr lang="en-US" i="1" dirty="0" err="1"/>
              <a:t>подвижнува</a:t>
            </a:r>
            <a:r>
              <a:rPr lang="en-US" dirty="0"/>
              <a:t> и </a:t>
            </a:r>
            <a:r>
              <a:rPr lang="en-US" dirty="0" err="1"/>
              <a:t>сл</a:t>
            </a:r>
            <a:r>
              <a:rPr lang="en-US" dirty="0"/>
              <a:t>.</a:t>
            </a:r>
          </a:p>
          <a:p>
            <a:endParaRPr lang="en-US" dirty="0"/>
          </a:p>
        </p:txBody>
      </p:sp>
    </p:spTree>
    <p:extLst>
      <p:ext uri="{BB962C8B-B14F-4D97-AF65-F5344CB8AC3E}">
        <p14:creationId xmlns:p14="http://schemas.microsoft.com/office/powerpoint/2010/main" val="914524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err="1"/>
              <a:t>Кај</a:t>
            </a:r>
            <a:r>
              <a:rPr lang="en-US" dirty="0"/>
              <a:t> </a:t>
            </a:r>
            <a:r>
              <a:rPr lang="en-US" dirty="0" err="1"/>
              <a:t>глаголите</a:t>
            </a:r>
            <a:r>
              <a:rPr lang="en-US" dirty="0"/>
              <a:t> </a:t>
            </a:r>
            <a:r>
              <a:rPr lang="en-US" dirty="0" err="1"/>
              <a:t>образувани</a:t>
            </a:r>
            <a:r>
              <a:rPr lang="en-US" dirty="0"/>
              <a:t> </a:t>
            </a:r>
            <a:r>
              <a:rPr lang="en-US" dirty="0" err="1"/>
              <a:t>со</a:t>
            </a:r>
            <a:r>
              <a:rPr lang="en-US" dirty="0"/>
              <a:t> </a:t>
            </a:r>
            <a:r>
              <a:rPr lang="en-US" dirty="0" err="1"/>
              <a:t>префиксација</a:t>
            </a:r>
            <a:r>
              <a:rPr lang="en-US" dirty="0"/>
              <a:t> </a:t>
            </a:r>
            <a:r>
              <a:rPr lang="en-US" dirty="0" err="1"/>
              <a:t>се</a:t>
            </a:r>
            <a:r>
              <a:rPr lang="en-US" dirty="0"/>
              <a:t> </a:t>
            </a:r>
            <a:r>
              <a:rPr lang="en-US" dirty="0" err="1"/>
              <a:t>издвојуваат</a:t>
            </a:r>
            <a:r>
              <a:rPr lang="en-US" dirty="0"/>
              <a:t> </a:t>
            </a:r>
            <a:r>
              <a:rPr lang="en-US" dirty="0" err="1"/>
              <a:t>неколку</a:t>
            </a:r>
            <a:r>
              <a:rPr lang="en-US" dirty="0"/>
              <a:t> </a:t>
            </a:r>
            <a:r>
              <a:rPr lang="en-US" dirty="0" err="1"/>
              <a:t>префикси</a:t>
            </a:r>
            <a:r>
              <a:rPr lang="en-US" dirty="0"/>
              <a:t> </a:t>
            </a:r>
            <a:r>
              <a:rPr lang="en-US" dirty="0" err="1"/>
              <a:t>што</a:t>
            </a:r>
            <a:r>
              <a:rPr lang="en-US" dirty="0"/>
              <a:t> </a:t>
            </a:r>
            <a:r>
              <a:rPr lang="en-US" dirty="0" err="1"/>
              <a:t>претставуваат</a:t>
            </a:r>
            <a:r>
              <a:rPr lang="en-US" dirty="0"/>
              <a:t> </a:t>
            </a:r>
            <a:r>
              <a:rPr lang="en-US" dirty="0" err="1"/>
              <a:t>стилско</a:t>
            </a:r>
            <a:r>
              <a:rPr lang="en-US" dirty="0"/>
              <a:t> </a:t>
            </a:r>
            <a:r>
              <a:rPr lang="en-US" dirty="0" err="1"/>
              <a:t>одбележје</a:t>
            </a:r>
            <a:r>
              <a:rPr lang="en-US" dirty="0"/>
              <a:t> </a:t>
            </a:r>
            <a:r>
              <a:rPr lang="en-US" dirty="0" err="1"/>
              <a:t>на</a:t>
            </a:r>
            <a:r>
              <a:rPr lang="en-US" dirty="0"/>
              <a:t> </a:t>
            </a:r>
            <a:r>
              <a:rPr lang="mk-MK" dirty="0"/>
              <a:t>прозните текстови</a:t>
            </a:r>
            <a:r>
              <a:rPr lang="en-US" dirty="0"/>
              <a:t>. </a:t>
            </a:r>
            <a:r>
              <a:rPr lang="en-US" dirty="0" err="1"/>
              <a:t>Станува</a:t>
            </a:r>
            <a:r>
              <a:rPr lang="en-US" dirty="0"/>
              <a:t> </a:t>
            </a:r>
            <a:r>
              <a:rPr lang="en-US" dirty="0" err="1"/>
              <a:t>збор</a:t>
            </a:r>
            <a:r>
              <a:rPr lang="en-US" dirty="0"/>
              <a:t> </a:t>
            </a:r>
            <a:r>
              <a:rPr lang="en-US" dirty="0" err="1"/>
              <a:t>за</a:t>
            </a:r>
            <a:r>
              <a:rPr lang="en-US" dirty="0"/>
              <a:t> </a:t>
            </a:r>
            <a:r>
              <a:rPr lang="en-US" dirty="0" err="1"/>
              <a:t>префиксите</a:t>
            </a:r>
            <a:r>
              <a:rPr lang="en-US" dirty="0"/>
              <a:t> </a:t>
            </a:r>
            <a:r>
              <a:rPr lang="en-US" dirty="0" err="1"/>
              <a:t>об</a:t>
            </a:r>
            <a:r>
              <a:rPr lang="en-US" dirty="0"/>
              <a:t>- (</a:t>
            </a:r>
            <a:r>
              <a:rPr lang="en-US" i="1" dirty="0" err="1"/>
              <a:t>облакти</a:t>
            </a:r>
            <a:r>
              <a:rPr lang="en-US" i="1" dirty="0"/>
              <a:t> /</a:t>
            </a:r>
            <a:r>
              <a:rPr lang="en-US" i="1" dirty="0" err="1"/>
              <a:t>налакти</a:t>
            </a:r>
            <a:r>
              <a:rPr lang="en-US" i="1" dirty="0"/>
              <a:t>/; </a:t>
            </a:r>
            <a:r>
              <a:rPr lang="en-US" i="1" dirty="0" err="1"/>
              <a:t>облази</a:t>
            </a:r>
            <a:r>
              <a:rPr lang="en-US" i="1" dirty="0"/>
              <a:t> /</a:t>
            </a:r>
            <a:r>
              <a:rPr lang="en-US" i="1" dirty="0" err="1"/>
              <a:t>полази</a:t>
            </a:r>
            <a:r>
              <a:rPr lang="en-US" i="1" dirty="0"/>
              <a:t>/, </a:t>
            </a:r>
            <a:r>
              <a:rPr lang="en-US" i="1" dirty="0" err="1"/>
              <a:t>оброси</a:t>
            </a:r>
            <a:r>
              <a:rPr lang="en-US" i="1" dirty="0"/>
              <a:t> / </a:t>
            </a:r>
            <a:r>
              <a:rPr lang="en-US" i="1" dirty="0" err="1"/>
              <a:t>нароси</a:t>
            </a:r>
            <a:r>
              <a:rPr lang="en-US" i="1" dirty="0"/>
              <a:t>/, </a:t>
            </a:r>
            <a:r>
              <a:rPr lang="en-US" i="1" dirty="0" err="1"/>
              <a:t>обгори</a:t>
            </a:r>
            <a:r>
              <a:rPr lang="en-US" i="1" dirty="0"/>
              <a:t>, </a:t>
            </a:r>
            <a:r>
              <a:rPr lang="en-US" i="1" dirty="0" err="1"/>
              <a:t>обгради</a:t>
            </a:r>
            <a:r>
              <a:rPr lang="en-US" i="1" dirty="0"/>
              <a:t> / </a:t>
            </a:r>
            <a:r>
              <a:rPr lang="en-US" i="1" dirty="0" err="1"/>
              <a:t>загради</a:t>
            </a:r>
            <a:r>
              <a:rPr lang="en-US" i="1" dirty="0"/>
              <a:t>/ </a:t>
            </a:r>
            <a:r>
              <a:rPr lang="en-US" i="1" dirty="0" err="1"/>
              <a:t>обмириса</a:t>
            </a:r>
            <a:r>
              <a:rPr lang="en-US" dirty="0"/>
              <a:t>); </a:t>
            </a:r>
            <a:r>
              <a:rPr lang="en-US" dirty="0" err="1"/>
              <a:t>од</a:t>
            </a:r>
            <a:r>
              <a:rPr lang="en-US" dirty="0"/>
              <a:t>- ( </a:t>
            </a:r>
            <a:r>
              <a:rPr lang="en-US" i="1" dirty="0" err="1"/>
              <a:t>одроби</a:t>
            </a:r>
            <a:r>
              <a:rPr lang="en-US" i="1" dirty="0"/>
              <a:t> </a:t>
            </a:r>
            <a:r>
              <a:rPr lang="mk-MK" i="1" dirty="0"/>
              <a:t>: </a:t>
            </a:r>
            <a:r>
              <a:rPr lang="en-US" i="1" dirty="0" err="1"/>
              <a:t>зароби</a:t>
            </a:r>
            <a:r>
              <a:rPr lang="en-US" i="1" dirty="0"/>
              <a:t>, </a:t>
            </a:r>
            <a:r>
              <a:rPr lang="en-US" i="1" dirty="0" err="1"/>
              <a:t>одвесели</a:t>
            </a:r>
            <a:r>
              <a:rPr lang="en-US" i="1" dirty="0"/>
              <a:t> </a:t>
            </a:r>
            <a:r>
              <a:rPr lang="mk-MK" i="1" dirty="0"/>
              <a:t>: </a:t>
            </a:r>
            <a:r>
              <a:rPr lang="en-US" i="1" dirty="0" err="1"/>
              <a:t>развесели</a:t>
            </a:r>
            <a:r>
              <a:rPr lang="en-US" i="1" dirty="0"/>
              <a:t>, </a:t>
            </a:r>
            <a:r>
              <a:rPr lang="en-US" i="1" dirty="0" err="1"/>
              <a:t>одвели</a:t>
            </a:r>
            <a:r>
              <a:rPr lang="en-US" i="1" dirty="0"/>
              <a:t> / </a:t>
            </a:r>
            <a:r>
              <a:rPr lang="en-US" i="1" dirty="0" err="1"/>
              <a:t>одговори</a:t>
            </a:r>
            <a:r>
              <a:rPr lang="en-US" i="1" dirty="0"/>
              <a:t>/; </a:t>
            </a:r>
            <a:r>
              <a:rPr lang="en-US" i="1" dirty="0" err="1"/>
              <a:t>одметка</a:t>
            </a:r>
            <a:r>
              <a:rPr lang="en-US" i="1" dirty="0"/>
              <a:t> </a:t>
            </a:r>
            <a:r>
              <a:rPr lang="mk-MK" i="1" dirty="0"/>
              <a:t>: </a:t>
            </a:r>
            <a:r>
              <a:rPr lang="en-US" i="1" dirty="0" err="1"/>
              <a:t>заметка</a:t>
            </a:r>
            <a:r>
              <a:rPr lang="en-US" i="1" dirty="0"/>
              <a:t>, </a:t>
            </a:r>
            <a:r>
              <a:rPr lang="en-US" i="1" dirty="0" err="1"/>
              <a:t>одроби</a:t>
            </a:r>
            <a:r>
              <a:rPr lang="en-US" i="1" dirty="0"/>
              <a:t> </a:t>
            </a:r>
            <a:r>
              <a:rPr lang="mk-MK" i="1" dirty="0"/>
              <a:t>: </a:t>
            </a:r>
            <a:r>
              <a:rPr lang="en-US" i="1" dirty="0" err="1"/>
              <a:t>зароби</a:t>
            </a:r>
            <a:r>
              <a:rPr lang="en-US" dirty="0"/>
              <a:t>); с- </a:t>
            </a:r>
            <a:r>
              <a:rPr lang="en-US" dirty="0" err="1"/>
              <a:t>за</a:t>
            </a:r>
            <a:r>
              <a:rPr lang="en-US" dirty="0"/>
              <a:t> </a:t>
            </a:r>
            <a:r>
              <a:rPr lang="en-US" dirty="0" err="1"/>
              <a:t>означување</a:t>
            </a:r>
            <a:r>
              <a:rPr lang="en-US" dirty="0"/>
              <a:t> </a:t>
            </a:r>
            <a:r>
              <a:rPr lang="en-US" dirty="0" err="1"/>
              <a:t>за</a:t>
            </a:r>
            <a:r>
              <a:rPr lang="en-US" dirty="0"/>
              <a:t> </a:t>
            </a:r>
            <a:r>
              <a:rPr lang="en-US" dirty="0" err="1"/>
              <a:t>почеток</a:t>
            </a:r>
            <a:r>
              <a:rPr lang="en-US" dirty="0"/>
              <a:t> </a:t>
            </a:r>
            <a:r>
              <a:rPr lang="en-US" dirty="0" err="1"/>
              <a:t>на</a:t>
            </a:r>
            <a:r>
              <a:rPr lang="en-US" dirty="0"/>
              <a:t> </a:t>
            </a:r>
            <a:r>
              <a:rPr lang="en-US" dirty="0" err="1"/>
              <a:t>дејство</a:t>
            </a:r>
            <a:r>
              <a:rPr lang="en-US" dirty="0"/>
              <a:t> (</a:t>
            </a:r>
            <a:r>
              <a:rPr lang="en-US" i="1" dirty="0" err="1"/>
              <a:t>скрцна</a:t>
            </a:r>
            <a:r>
              <a:rPr lang="en-US" i="1" dirty="0"/>
              <a:t>, </a:t>
            </a:r>
            <a:r>
              <a:rPr lang="en-US" i="1" dirty="0" err="1"/>
              <a:t>споможи</a:t>
            </a:r>
            <a:r>
              <a:rPr lang="en-US" i="1" dirty="0"/>
              <a:t>, </a:t>
            </a:r>
            <a:r>
              <a:rPr lang="en-US" i="1" dirty="0" err="1"/>
              <a:t>спотера</a:t>
            </a:r>
            <a:r>
              <a:rPr lang="en-US" i="1" dirty="0"/>
              <a:t>, </a:t>
            </a:r>
            <a:r>
              <a:rPr lang="en-US" i="1" dirty="0" err="1"/>
              <a:t>свреска</a:t>
            </a:r>
            <a:r>
              <a:rPr lang="en-US" i="1" dirty="0"/>
              <a:t>, </a:t>
            </a:r>
            <a:r>
              <a:rPr lang="en-US" i="1" dirty="0" err="1"/>
              <a:t>стрчна</a:t>
            </a:r>
            <a:r>
              <a:rPr lang="en-US" i="1" dirty="0"/>
              <a:t> </a:t>
            </a:r>
            <a:r>
              <a:rPr lang="en-US" i="1" dirty="0" err="1"/>
              <a:t>се</a:t>
            </a:r>
            <a:r>
              <a:rPr lang="en-US" i="1" dirty="0"/>
              <a:t>, </a:t>
            </a:r>
            <a:r>
              <a:rPr lang="en-US" i="1" dirty="0" err="1"/>
              <a:t>стуфка</a:t>
            </a:r>
            <a:r>
              <a:rPr lang="en-US" dirty="0"/>
              <a:t>) и </a:t>
            </a:r>
            <a:r>
              <a:rPr lang="en-US" dirty="0" err="1"/>
              <a:t>префиксот</a:t>
            </a:r>
            <a:r>
              <a:rPr lang="en-US" dirty="0"/>
              <a:t> в- (</a:t>
            </a:r>
            <a:r>
              <a:rPr lang="en-US" i="1" dirty="0" err="1"/>
              <a:t>вжеже</a:t>
            </a:r>
            <a:r>
              <a:rPr lang="en-US" i="1" dirty="0"/>
              <a:t>, </a:t>
            </a:r>
            <a:r>
              <a:rPr lang="en-US" i="1" dirty="0" err="1"/>
              <a:t>вгледа</a:t>
            </a:r>
            <a:r>
              <a:rPr lang="en-US" i="1" dirty="0"/>
              <a:t>, </a:t>
            </a:r>
            <a:r>
              <a:rPr lang="en-US" i="1" dirty="0" err="1"/>
              <a:t>вжари</a:t>
            </a:r>
            <a:r>
              <a:rPr lang="en-US" i="1" dirty="0"/>
              <a:t>, </a:t>
            </a:r>
            <a:r>
              <a:rPr lang="en-US" i="1" dirty="0" err="1"/>
              <a:t>вдаде</a:t>
            </a:r>
            <a:r>
              <a:rPr lang="en-US" i="1" dirty="0"/>
              <a:t>, </a:t>
            </a:r>
            <a:r>
              <a:rPr lang="en-US" i="1" dirty="0" err="1"/>
              <a:t>вколчи</a:t>
            </a:r>
            <a:r>
              <a:rPr lang="en-US" i="1" dirty="0"/>
              <a:t>, </a:t>
            </a:r>
            <a:r>
              <a:rPr lang="en-US" i="1" dirty="0" err="1"/>
              <a:t>вмеша</a:t>
            </a:r>
            <a:r>
              <a:rPr lang="en-US" i="1" dirty="0"/>
              <a:t>, </a:t>
            </a:r>
            <a:r>
              <a:rPr lang="en-US" i="1" dirty="0" err="1"/>
              <a:t>всили</a:t>
            </a:r>
            <a:r>
              <a:rPr lang="en-US" i="1" dirty="0"/>
              <a:t>, </a:t>
            </a:r>
            <a:r>
              <a:rPr lang="en-US" i="1" dirty="0" err="1"/>
              <a:t>вслуша</a:t>
            </a:r>
            <a:r>
              <a:rPr lang="en-US" i="1" dirty="0"/>
              <a:t> </a:t>
            </a:r>
            <a:r>
              <a:rPr lang="en-US" i="1" dirty="0" err="1"/>
              <a:t>се</a:t>
            </a:r>
            <a:r>
              <a:rPr lang="en-US" i="1" dirty="0"/>
              <a:t>, </a:t>
            </a:r>
            <a:r>
              <a:rPr lang="en-US" i="1" dirty="0" err="1"/>
              <a:t>втрчна</a:t>
            </a:r>
            <a:r>
              <a:rPr lang="en-US" dirty="0"/>
              <a:t>).  </a:t>
            </a:r>
          </a:p>
          <a:p>
            <a:endParaRPr lang="en-US" dirty="0"/>
          </a:p>
        </p:txBody>
      </p:sp>
    </p:spTree>
    <p:extLst>
      <p:ext uri="{BB962C8B-B14F-4D97-AF65-F5344CB8AC3E}">
        <p14:creationId xmlns:p14="http://schemas.microsoft.com/office/powerpoint/2010/main" val="14610885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3. </a:t>
            </a:r>
            <a:r>
              <a:rPr lang="en-US" dirty="0" err="1"/>
              <a:t>Забележително</a:t>
            </a:r>
            <a:r>
              <a:rPr lang="en-US" dirty="0"/>
              <a:t> е </a:t>
            </a:r>
            <a:r>
              <a:rPr lang="en-US" dirty="0" err="1"/>
              <a:t>присуството</a:t>
            </a:r>
            <a:r>
              <a:rPr lang="en-US" dirty="0"/>
              <a:t> </a:t>
            </a:r>
            <a:r>
              <a:rPr lang="en-US" dirty="0" err="1"/>
              <a:t>на</a:t>
            </a:r>
            <a:r>
              <a:rPr lang="en-US" dirty="0"/>
              <a:t> </a:t>
            </a:r>
            <a:r>
              <a:rPr lang="en-US" dirty="0" err="1"/>
              <a:t>девербативните</a:t>
            </a:r>
            <a:r>
              <a:rPr lang="en-US" dirty="0"/>
              <a:t> </a:t>
            </a:r>
            <a:r>
              <a:rPr lang="en-US" dirty="0" err="1"/>
              <a:t>придавки</a:t>
            </a:r>
            <a:r>
              <a:rPr lang="en-US" dirty="0"/>
              <a:t> </a:t>
            </a:r>
            <a:r>
              <a:rPr lang="en-US" dirty="0" err="1"/>
              <a:t>секундарно</a:t>
            </a:r>
            <a:r>
              <a:rPr lang="en-US" dirty="0"/>
              <a:t> </a:t>
            </a:r>
            <a:r>
              <a:rPr lang="en-US" dirty="0" err="1"/>
              <a:t>изведени</a:t>
            </a:r>
            <a:r>
              <a:rPr lang="en-US" dirty="0"/>
              <a:t> </a:t>
            </a:r>
            <a:r>
              <a:rPr lang="en-US" dirty="0" err="1"/>
              <a:t>од</a:t>
            </a:r>
            <a:r>
              <a:rPr lang="en-US" dirty="0"/>
              <a:t> </a:t>
            </a:r>
            <a:r>
              <a:rPr lang="en-US" dirty="0" err="1"/>
              <a:t>именски</a:t>
            </a:r>
            <a:r>
              <a:rPr lang="en-US" dirty="0"/>
              <a:t> </a:t>
            </a:r>
            <a:r>
              <a:rPr lang="en-US" dirty="0" err="1"/>
              <a:t>основи</a:t>
            </a:r>
            <a:r>
              <a:rPr lang="en-US" dirty="0"/>
              <a:t>, </a:t>
            </a:r>
            <a:r>
              <a:rPr lang="en-US" dirty="0" err="1"/>
              <a:t>со</a:t>
            </a:r>
            <a:r>
              <a:rPr lang="en-US" dirty="0"/>
              <a:t> </a:t>
            </a:r>
            <a:r>
              <a:rPr lang="en-US" dirty="0" err="1"/>
              <a:t>што</a:t>
            </a:r>
            <a:r>
              <a:rPr lang="en-US" dirty="0"/>
              <a:t> </a:t>
            </a:r>
            <a:r>
              <a:rPr lang="en-US" dirty="0" err="1"/>
              <a:t>се</a:t>
            </a:r>
            <a:r>
              <a:rPr lang="en-US" dirty="0"/>
              <a:t> </a:t>
            </a:r>
            <a:r>
              <a:rPr lang="en-US" dirty="0" err="1"/>
              <a:t>овозможува</a:t>
            </a:r>
            <a:r>
              <a:rPr lang="en-US" dirty="0"/>
              <a:t> </a:t>
            </a:r>
            <a:r>
              <a:rPr lang="en-US" dirty="0" err="1"/>
              <a:t>метафоричноста</a:t>
            </a:r>
            <a:r>
              <a:rPr lang="en-US" dirty="0"/>
              <a:t> </a:t>
            </a:r>
            <a:r>
              <a:rPr lang="en-US" dirty="0" err="1"/>
              <a:t>на</a:t>
            </a:r>
            <a:r>
              <a:rPr lang="en-US" dirty="0"/>
              <a:t> </a:t>
            </a:r>
            <a:r>
              <a:rPr lang="en-US" dirty="0" err="1"/>
              <a:t>овој</a:t>
            </a:r>
            <a:r>
              <a:rPr lang="en-US" dirty="0"/>
              <a:t> </a:t>
            </a:r>
            <a:r>
              <a:rPr lang="en-US" dirty="0" err="1"/>
              <a:t>вид</a:t>
            </a:r>
            <a:r>
              <a:rPr lang="en-US" dirty="0"/>
              <a:t> </a:t>
            </a:r>
            <a:r>
              <a:rPr lang="en-US" dirty="0" err="1"/>
              <a:t>придавки</a:t>
            </a:r>
            <a:r>
              <a:rPr lang="en-US" dirty="0"/>
              <a:t> </a:t>
            </a:r>
            <a:r>
              <a:rPr lang="en-US" dirty="0" err="1"/>
              <a:t>со</a:t>
            </a:r>
            <a:r>
              <a:rPr lang="en-US" dirty="0"/>
              <a:t> </a:t>
            </a:r>
            <a:r>
              <a:rPr lang="en-US" dirty="0" err="1"/>
              <a:t>експлицитно</a:t>
            </a:r>
            <a:r>
              <a:rPr lang="en-US" dirty="0"/>
              <a:t> </a:t>
            </a:r>
            <a:r>
              <a:rPr lang="en-US" dirty="0" err="1"/>
              <a:t>изразена</a:t>
            </a:r>
            <a:r>
              <a:rPr lang="en-US" dirty="0"/>
              <a:t> </a:t>
            </a:r>
            <a:r>
              <a:rPr lang="en-US" dirty="0" err="1"/>
              <a:t>експресивност</a:t>
            </a:r>
            <a:r>
              <a:rPr lang="en-US" dirty="0"/>
              <a:t>: </a:t>
            </a:r>
            <a:r>
              <a:rPr lang="en-US" i="1" dirty="0" err="1"/>
              <a:t>чадосан</a:t>
            </a:r>
            <a:r>
              <a:rPr lang="en-US" i="1" dirty="0"/>
              <a:t>, </a:t>
            </a:r>
            <a:r>
              <a:rPr lang="en-US" i="1" dirty="0" err="1"/>
              <a:t>гнојосан</a:t>
            </a:r>
            <a:r>
              <a:rPr lang="en-US" i="1" dirty="0"/>
              <a:t>, </a:t>
            </a:r>
            <a:r>
              <a:rPr lang="en-US" i="1" dirty="0" err="1"/>
              <a:t>коросан</a:t>
            </a:r>
            <a:r>
              <a:rPr lang="en-US" i="1" dirty="0"/>
              <a:t>, </a:t>
            </a:r>
            <a:r>
              <a:rPr lang="en-US" i="1" dirty="0" err="1"/>
              <a:t>крпосан</a:t>
            </a:r>
            <a:r>
              <a:rPr lang="en-US" i="1" dirty="0"/>
              <a:t>, </a:t>
            </a:r>
            <a:r>
              <a:rPr lang="en-US" i="1" dirty="0" err="1"/>
              <a:t>менгемосан</a:t>
            </a:r>
            <a:r>
              <a:rPr lang="en-US" i="1" dirty="0"/>
              <a:t>, </a:t>
            </a:r>
            <a:r>
              <a:rPr lang="en-US" i="1" dirty="0" err="1"/>
              <a:t>мразосан</a:t>
            </a:r>
            <a:r>
              <a:rPr lang="en-US" i="1" dirty="0"/>
              <a:t>, </a:t>
            </a:r>
            <a:r>
              <a:rPr lang="en-US" i="1" dirty="0" err="1"/>
              <a:t>пламеносан</a:t>
            </a:r>
            <a:r>
              <a:rPr lang="en-US" i="1" dirty="0"/>
              <a:t>, </a:t>
            </a:r>
            <a:r>
              <a:rPr lang="en-US" i="1" dirty="0" err="1"/>
              <a:t>слугосан</a:t>
            </a:r>
            <a:r>
              <a:rPr lang="en-US" i="1" dirty="0"/>
              <a:t>, </a:t>
            </a:r>
            <a:r>
              <a:rPr lang="en-US" i="1" dirty="0" err="1"/>
              <a:t>стаклосан</a:t>
            </a:r>
            <a:r>
              <a:rPr lang="en-US" i="1" dirty="0"/>
              <a:t>, </a:t>
            </a:r>
            <a:r>
              <a:rPr lang="en-US" i="1" dirty="0" err="1"/>
              <a:t>тутуносан</a:t>
            </a:r>
            <a:r>
              <a:rPr lang="en-US" dirty="0"/>
              <a:t>).</a:t>
            </a:r>
          </a:p>
          <a:p>
            <a:r>
              <a:rPr lang="en-US" dirty="0"/>
              <a:t>	</a:t>
            </a:r>
            <a:r>
              <a:rPr lang="en-US" dirty="0" err="1"/>
              <a:t>Како</a:t>
            </a:r>
            <a:r>
              <a:rPr lang="en-US" dirty="0"/>
              <a:t> </a:t>
            </a:r>
            <a:r>
              <a:rPr lang="en-US" dirty="0" err="1"/>
              <a:t>продуктивен</a:t>
            </a:r>
            <a:r>
              <a:rPr lang="en-US" dirty="0"/>
              <a:t> </a:t>
            </a:r>
            <a:r>
              <a:rPr lang="en-US" dirty="0" err="1"/>
              <a:t>се</a:t>
            </a:r>
            <a:r>
              <a:rPr lang="en-US" dirty="0"/>
              <a:t> </a:t>
            </a:r>
            <a:r>
              <a:rPr lang="en-US" dirty="0" err="1"/>
              <a:t>покажува</a:t>
            </a:r>
            <a:r>
              <a:rPr lang="en-US" dirty="0"/>
              <a:t> и </a:t>
            </a:r>
            <a:r>
              <a:rPr lang="en-US" dirty="0" err="1"/>
              <a:t>префисно-суфиксниот</a:t>
            </a:r>
            <a:r>
              <a:rPr lang="en-US" dirty="0"/>
              <a:t> </a:t>
            </a:r>
            <a:r>
              <a:rPr lang="en-US" dirty="0" err="1"/>
              <a:t>начин</a:t>
            </a:r>
            <a:r>
              <a:rPr lang="en-US" dirty="0"/>
              <a:t> </a:t>
            </a:r>
            <a:r>
              <a:rPr lang="en-US" dirty="0" err="1"/>
              <a:t>на</a:t>
            </a:r>
            <a:r>
              <a:rPr lang="en-US" dirty="0"/>
              <a:t> </a:t>
            </a:r>
            <a:r>
              <a:rPr lang="en-US" dirty="0" err="1"/>
              <a:t>образување</a:t>
            </a:r>
            <a:r>
              <a:rPr lang="en-US" dirty="0"/>
              <a:t> </a:t>
            </a:r>
            <a:r>
              <a:rPr lang="en-US" dirty="0" err="1"/>
              <a:t>на</a:t>
            </a:r>
            <a:r>
              <a:rPr lang="en-US" dirty="0"/>
              <a:t> </a:t>
            </a:r>
            <a:r>
              <a:rPr lang="en-US" dirty="0" err="1"/>
              <a:t>придавки</a:t>
            </a:r>
            <a:r>
              <a:rPr lang="en-US" dirty="0"/>
              <a:t> </a:t>
            </a:r>
            <a:r>
              <a:rPr lang="en-US" dirty="0" err="1"/>
              <a:t>претставен</a:t>
            </a:r>
            <a:r>
              <a:rPr lang="en-US" dirty="0"/>
              <a:t> </a:t>
            </a:r>
            <a:r>
              <a:rPr lang="en-US" dirty="0" err="1"/>
              <a:t>како</a:t>
            </a:r>
            <a:r>
              <a:rPr lang="en-US" dirty="0"/>
              <a:t> </a:t>
            </a:r>
            <a:r>
              <a:rPr lang="en-US" dirty="0" err="1"/>
              <a:t>еден</a:t>
            </a:r>
            <a:r>
              <a:rPr lang="en-US" dirty="0"/>
              <a:t> </a:t>
            </a:r>
            <a:r>
              <a:rPr lang="en-US" dirty="0" err="1"/>
              <a:t>вид</a:t>
            </a:r>
            <a:r>
              <a:rPr lang="en-US" dirty="0"/>
              <a:t> </a:t>
            </a:r>
            <a:r>
              <a:rPr lang="en-US" dirty="0" err="1"/>
              <a:t>синтетизам</a:t>
            </a:r>
            <a:r>
              <a:rPr lang="en-US" dirty="0"/>
              <a:t>: </a:t>
            </a:r>
            <a:r>
              <a:rPr lang="en-US" i="1" dirty="0" err="1"/>
              <a:t>безизразен</a:t>
            </a:r>
            <a:r>
              <a:rPr lang="en-US" dirty="0"/>
              <a:t> = '</a:t>
            </a:r>
            <a:r>
              <a:rPr lang="en-US" dirty="0" err="1"/>
              <a:t>без</a:t>
            </a:r>
            <a:r>
              <a:rPr lang="en-US" dirty="0"/>
              <a:t> </a:t>
            </a:r>
            <a:r>
              <a:rPr lang="en-US" dirty="0" err="1"/>
              <a:t>израз</a:t>
            </a:r>
            <a:r>
              <a:rPr lang="en-US" dirty="0"/>
              <a:t>', </a:t>
            </a:r>
            <a:r>
              <a:rPr lang="en-US" i="1" dirty="0" err="1"/>
              <a:t>безлебен</a:t>
            </a:r>
            <a:r>
              <a:rPr lang="en-US" dirty="0"/>
              <a:t> = '</a:t>
            </a:r>
            <a:r>
              <a:rPr lang="en-US" dirty="0" err="1"/>
              <a:t>без</a:t>
            </a:r>
            <a:r>
              <a:rPr lang="en-US" dirty="0"/>
              <a:t> </a:t>
            </a:r>
            <a:r>
              <a:rPr lang="en-US" dirty="0" err="1"/>
              <a:t>леб</a:t>
            </a:r>
            <a:r>
              <a:rPr lang="en-US" dirty="0"/>
              <a:t>', </a:t>
            </a:r>
            <a:r>
              <a:rPr lang="en-US" i="1" dirty="0" err="1"/>
              <a:t>беззлобен</a:t>
            </a:r>
            <a:r>
              <a:rPr lang="en-US" dirty="0"/>
              <a:t> = '</a:t>
            </a:r>
            <a:r>
              <a:rPr lang="en-US" dirty="0" err="1"/>
              <a:t>без</a:t>
            </a:r>
            <a:r>
              <a:rPr lang="en-US" dirty="0"/>
              <a:t> </a:t>
            </a:r>
            <a:r>
              <a:rPr lang="en-US" dirty="0" err="1"/>
              <a:t>злоба</a:t>
            </a:r>
            <a:r>
              <a:rPr lang="en-US" dirty="0"/>
              <a:t>', </a:t>
            </a:r>
            <a:r>
              <a:rPr lang="en-US" i="1" dirty="0" err="1"/>
              <a:t>накупчен</a:t>
            </a:r>
            <a:r>
              <a:rPr lang="en-US" dirty="0"/>
              <a:t> = '</a:t>
            </a:r>
            <a:r>
              <a:rPr lang="en-US" dirty="0" err="1"/>
              <a:t>на</a:t>
            </a:r>
            <a:r>
              <a:rPr lang="en-US" dirty="0"/>
              <a:t> </a:t>
            </a:r>
            <a:r>
              <a:rPr lang="en-US" dirty="0" err="1"/>
              <a:t>купче</a:t>
            </a:r>
            <a:r>
              <a:rPr lang="en-US" dirty="0"/>
              <a:t>', </a:t>
            </a:r>
            <a:r>
              <a:rPr lang="en-US" i="1" dirty="0" err="1"/>
              <a:t>насончен</a:t>
            </a:r>
            <a:r>
              <a:rPr lang="en-US" dirty="0"/>
              <a:t> = '</a:t>
            </a:r>
            <a:r>
              <a:rPr lang="en-US" dirty="0" err="1"/>
              <a:t>на</a:t>
            </a:r>
            <a:r>
              <a:rPr lang="en-US" dirty="0"/>
              <a:t> </a:t>
            </a:r>
            <a:r>
              <a:rPr lang="en-US" dirty="0" err="1"/>
              <a:t>сонце</a:t>
            </a:r>
            <a:r>
              <a:rPr lang="en-US" dirty="0"/>
              <a:t>', </a:t>
            </a:r>
            <a:r>
              <a:rPr lang="en-US" i="1" dirty="0" err="1"/>
              <a:t>вчеканет</a:t>
            </a:r>
            <a:r>
              <a:rPr lang="en-US" dirty="0"/>
              <a:t>, </a:t>
            </a:r>
            <a:r>
              <a:rPr lang="en-US" i="1" dirty="0" err="1"/>
              <a:t>ненаживеан</a:t>
            </a:r>
            <a:r>
              <a:rPr lang="en-US" i="1" dirty="0"/>
              <a:t>, </a:t>
            </a:r>
            <a:r>
              <a:rPr lang="en-US" i="1" dirty="0" err="1"/>
              <a:t>обезживотен</a:t>
            </a:r>
            <a:r>
              <a:rPr lang="en-US" i="1" dirty="0"/>
              <a:t>, </a:t>
            </a:r>
            <a:r>
              <a:rPr lang="en-US" i="1" dirty="0" err="1"/>
              <a:t>обезличен</a:t>
            </a:r>
            <a:r>
              <a:rPr lang="en-US" i="1" dirty="0"/>
              <a:t>, </a:t>
            </a:r>
            <a:r>
              <a:rPr lang="en-US" i="1" dirty="0" err="1"/>
              <a:t>обезноктен</a:t>
            </a:r>
            <a:r>
              <a:rPr lang="en-US" dirty="0"/>
              <a:t> и </a:t>
            </a:r>
            <a:r>
              <a:rPr lang="en-US" dirty="0" err="1"/>
              <a:t>сл</a:t>
            </a:r>
            <a:r>
              <a:rPr lang="en-US" dirty="0"/>
              <a:t>.</a:t>
            </a:r>
          </a:p>
          <a:p>
            <a:r>
              <a:rPr lang="en-US" dirty="0"/>
              <a:t>	</a:t>
            </a:r>
            <a:r>
              <a:rPr lang="en-US" dirty="0" err="1"/>
              <a:t>Особено</a:t>
            </a:r>
            <a:r>
              <a:rPr lang="en-US" dirty="0"/>
              <a:t> </a:t>
            </a:r>
            <a:r>
              <a:rPr lang="en-US" dirty="0" err="1"/>
              <a:t>авторско</a:t>
            </a:r>
            <a:r>
              <a:rPr lang="en-US" dirty="0"/>
              <a:t> </a:t>
            </a:r>
            <a:r>
              <a:rPr lang="en-US" dirty="0" err="1"/>
              <a:t>обележје</a:t>
            </a:r>
            <a:r>
              <a:rPr lang="en-US" dirty="0"/>
              <a:t> </a:t>
            </a:r>
            <a:r>
              <a:rPr lang="en-US" dirty="0" err="1"/>
              <a:t>носат</a:t>
            </a:r>
            <a:r>
              <a:rPr lang="en-US" dirty="0"/>
              <a:t> </a:t>
            </a:r>
            <a:r>
              <a:rPr lang="en-US" dirty="0" err="1"/>
              <a:t>придавките</a:t>
            </a:r>
            <a:r>
              <a:rPr lang="en-US" dirty="0"/>
              <a:t> </a:t>
            </a:r>
            <a:r>
              <a:rPr lang="en-US" dirty="0" err="1"/>
              <a:t>добиени</a:t>
            </a:r>
            <a:r>
              <a:rPr lang="en-US" dirty="0"/>
              <a:t> </a:t>
            </a:r>
            <a:r>
              <a:rPr lang="en-US" dirty="0" err="1"/>
              <a:t>по</a:t>
            </a:r>
            <a:r>
              <a:rPr lang="en-US" dirty="0"/>
              <a:t> </a:t>
            </a:r>
            <a:r>
              <a:rPr lang="en-US" dirty="0" err="1"/>
              <a:t>пат</a:t>
            </a:r>
            <a:r>
              <a:rPr lang="en-US" dirty="0"/>
              <a:t> </a:t>
            </a:r>
            <a:r>
              <a:rPr lang="en-US" dirty="0" err="1"/>
              <a:t>на</a:t>
            </a:r>
            <a:r>
              <a:rPr lang="en-US" dirty="0"/>
              <a:t> </a:t>
            </a:r>
            <a:r>
              <a:rPr lang="en-US" dirty="0" err="1"/>
              <a:t>сложување</a:t>
            </a:r>
            <a:r>
              <a:rPr lang="en-US" dirty="0"/>
              <a:t> </a:t>
            </a:r>
            <a:r>
              <a:rPr lang="en-US" dirty="0" err="1"/>
              <a:t>од</a:t>
            </a:r>
            <a:r>
              <a:rPr lang="en-US" dirty="0"/>
              <a:t> </a:t>
            </a:r>
            <a:r>
              <a:rPr lang="en-US" dirty="0" err="1"/>
              <a:t>типот</a:t>
            </a:r>
            <a:r>
              <a:rPr lang="en-US" dirty="0"/>
              <a:t> </a:t>
            </a:r>
            <a:r>
              <a:rPr lang="en-US" i="1" dirty="0" err="1"/>
              <a:t>бакарнобојно</a:t>
            </a:r>
            <a:r>
              <a:rPr lang="en-US" dirty="0"/>
              <a:t> = '</a:t>
            </a:r>
            <a:r>
              <a:rPr lang="en-US" dirty="0" err="1"/>
              <a:t>боја</a:t>
            </a:r>
            <a:r>
              <a:rPr lang="en-US" dirty="0"/>
              <a:t> </a:t>
            </a:r>
            <a:r>
              <a:rPr lang="en-US" dirty="0" err="1"/>
              <a:t>со</a:t>
            </a:r>
            <a:r>
              <a:rPr lang="en-US" dirty="0"/>
              <a:t> </a:t>
            </a:r>
            <a:r>
              <a:rPr lang="en-US" dirty="0" err="1"/>
              <a:t>нијанса</a:t>
            </a:r>
            <a:r>
              <a:rPr lang="en-US" dirty="0"/>
              <a:t> </a:t>
            </a:r>
            <a:r>
              <a:rPr lang="en-US" dirty="0" err="1"/>
              <a:t>на</a:t>
            </a:r>
            <a:r>
              <a:rPr lang="en-US" dirty="0"/>
              <a:t> </a:t>
            </a:r>
            <a:r>
              <a:rPr lang="en-US" dirty="0" err="1"/>
              <a:t>бакар</a:t>
            </a:r>
            <a:r>
              <a:rPr lang="en-US" dirty="0"/>
              <a:t>', </a:t>
            </a:r>
            <a:r>
              <a:rPr lang="en-US" i="1" dirty="0" err="1"/>
              <a:t>надгорноградобилска</a:t>
            </a:r>
            <a:r>
              <a:rPr lang="en-US" dirty="0"/>
              <a:t> = '</a:t>
            </a:r>
            <a:r>
              <a:rPr lang="en-US" dirty="0" err="1"/>
              <a:t>над</a:t>
            </a:r>
            <a:r>
              <a:rPr lang="en-US" dirty="0"/>
              <a:t> </a:t>
            </a:r>
            <a:r>
              <a:rPr lang="en-US" dirty="0" err="1"/>
              <a:t>Горно</a:t>
            </a:r>
            <a:r>
              <a:rPr lang="en-US" dirty="0"/>
              <a:t> </a:t>
            </a:r>
            <a:r>
              <a:rPr lang="en-US" dirty="0" err="1"/>
              <a:t>Градобил</a:t>
            </a:r>
            <a:r>
              <a:rPr lang="en-US" dirty="0"/>
              <a:t>'; </a:t>
            </a:r>
            <a:r>
              <a:rPr lang="en-US" i="1" dirty="0" err="1"/>
              <a:t>најдигноглав</a:t>
            </a:r>
            <a:r>
              <a:rPr lang="en-US" dirty="0"/>
              <a:t> = '</a:t>
            </a:r>
            <a:r>
              <a:rPr lang="en-US" dirty="0" err="1"/>
              <a:t>со</a:t>
            </a:r>
            <a:r>
              <a:rPr lang="en-US" dirty="0"/>
              <a:t> </a:t>
            </a:r>
            <a:r>
              <a:rPr lang="en-US" dirty="0" err="1"/>
              <a:t>најдигната</a:t>
            </a:r>
            <a:r>
              <a:rPr lang="en-US" dirty="0"/>
              <a:t> </a:t>
            </a:r>
            <a:r>
              <a:rPr lang="en-US" dirty="0" err="1"/>
              <a:t>глава</a:t>
            </a:r>
            <a:r>
              <a:rPr lang="en-US" dirty="0"/>
              <a:t>'. </a:t>
            </a:r>
          </a:p>
          <a:p>
            <a:endParaRPr lang="en-US" dirty="0"/>
          </a:p>
        </p:txBody>
      </p:sp>
    </p:spTree>
    <p:extLst>
      <p:ext uri="{BB962C8B-B14F-4D97-AF65-F5344CB8AC3E}">
        <p14:creationId xmlns:p14="http://schemas.microsoft.com/office/powerpoint/2010/main" val="12892479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4. </a:t>
            </a:r>
            <a:r>
              <a:rPr lang="en-US" dirty="0" err="1"/>
              <a:t>Покрај</a:t>
            </a:r>
            <a:r>
              <a:rPr lang="en-US" dirty="0"/>
              <a:t> </a:t>
            </a:r>
            <a:r>
              <a:rPr lang="en-US" dirty="0" err="1"/>
              <a:t>употребата</a:t>
            </a:r>
            <a:r>
              <a:rPr lang="en-US" dirty="0"/>
              <a:t> </a:t>
            </a:r>
            <a:r>
              <a:rPr lang="en-US" dirty="0" err="1"/>
              <a:t>на</a:t>
            </a:r>
            <a:r>
              <a:rPr lang="en-US" dirty="0"/>
              <a:t> </a:t>
            </a:r>
            <a:r>
              <a:rPr lang="en-US" dirty="0" err="1"/>
              <a:t>стандардните</a:t>
            </a:r>
            <a:r>
              <a:rPr lang="en-US" dirty="0"/>
              <a:t> </a:t>
            </a:r>
            <a:r>
              <a:rPr lang="en-US" dirty="0" err="1"/>
              <a:t>прилози</a:t>
            </a:r>
            <a:r>
              <a:rPr lang="en-US" dirty="0"/>
              <a:t>, </a:t>
            </a:r>
            <a:r>
              <a:rPr lang="en-US" dirty="0" err="1"/>
              <a:t>по</a:t>
            </a:r>
            <a:r>
              <a:rPr lang="en-US" dirty="0"/>
              <a:t> </a:t>
            </a:r>
            <a:r>
              <a:rPr lang="en-US" dirty="0" err="1"/>
              <a:t>примерот</a:t>
            </a:r>
            <a:r>
              <a:rPr lang="en-US" dirty="0"/>
              <a:t> </a:t>
            </a:r>
            <a:r>
              <a:rPr lang="en-US" dirty="0" err="1"/>
              <a:t>на</a:t>
            </a:r>
            <a:r>
              <a:rPr lang="en-US" dirty="0"/>
              <a:t> </a:t>
            </a:r>
            <a:r>
              <a:rPr lang="en-US" dirty="0" err="1"/>
              <a:t>постојните</a:t>
            </a:r>
            <a:r>
              <a:rPr lang="en-US" dirty="0"/>
              <a:t> </a:t>
            </a:r>
            <a:r>
              <a:rPr lang="en-US" dirty="0" err="1"/>
              <a:t>зборообразувачки</a:t>
            </a:r>
            <a:r>
              <a:rPr lang="en-US" dirty="0"/>
              <a:t> </a:t>
            </a:r>
            <a:r>
              <a:rPr lang="en-US" dirty="0" err="1"/>
              <a:t>модели</a:t>
            </a:r>
            <a:r>
              <a:rPr lang="en-US" dirty="0"/>
              <a:t> </a:t>
            </a:r>
            <a:r>
              <a:rPr lang="en-US" dirty="0" err="1"/>
              <a:t>се</a:t>
            </a:r>
            <a:r>
              <a:rPr lang="en-US" dirty="0"/>
              <a:t> </a:t>
            </a:r>
            <a:r>
              <a:rPr lang="en-US" dirty="0" err="1"/>
              <a:t>создаваат</a:t>
            </a:r>
            <a:r>
              <a:rPr lang="en-US" dirty="0"/>
              <a:t> </a:t>
            </a:r>
            <a:r>
              <a:rPr lang="en-US" dirty="0" err="1"/>
              <a:t>индивидуални</a:t>
            </a:r>
            <a:r>
              <a:rPr lang="en-US" dirty="0"/>
              <a:t> </a:t>
            </a:r>
            <a:r>
              <a:rPr lang="en-US" dirty="0" err="1"/>
              <a:t>прилошки</a:t>
            </a:r>
            <a:r>
              <a:rPr lang="en-US" dirty="0"/>
              <a:t> </a:t>
            </a:r>
            <a:r>
              <a:rPr lang="en-US" dirty="0" err="1"/>
              <a:t>споеви</a:t>
            </a:r>
            <a:r>
              <a:rPr lang="en-US" dirty="0"/>
              <a:t>. </a:t>
            </a:r>
            <a:r>
              <a:rPr lang="en-US" dirty="0" err="1"/>
              <a:t>Така</a:t>
            </a:r>
            <a:r>
              <a:rPr lang="en-US" dirty="0"/>
              <a:t> </a:t>
            </a:r>
            <a:r>
              <a:rPr lang="en-US" dirty="0" err="1"/>
              <a:t>според</a:t>
            </a:r>
            <a:r>
              <a:rPr lang="en-US" dirty="0"/>
              <a:t> </a:t>
            </a:r>
            <a:r>
              <a:rPr lang="en-US" dirty="0" err="1"/>
              <a:t>зборообразувачката</a:t>
            </a:r>
            <a:r>
              <a:rPr lang="en-US" dirty="0"/>
              <a:t> </a:t>
            </a:r>
            <a:r>
              <a:rPr lang="en-US" dirty="0" err="1"/>
              <a:t>структура</a:t>
            </a:r>
            <a:r>
              <a:rPr lang="en-US" dirty="0"/>
              <a:t>, </a:t>
            </a:r>
            <a:r>
              <a:rPr lang="en-US" dirty="0" err="1"/>
              <a:t>најмалку</a:t>
            </a:r>
            <a:r>
              <a:rPr lang="en-US" dirty="0"/>
              <a:t> </a:t>
            </a:r>
            <a:r>
              <a:rPr lang="en-US" dirty="0" err="1"/>
              <a:t>се</a:t>
            </a:r>
            <a:r>
              <a:rPr lang="en-US" dirty="0"/>
              <a:t> </a:t>
            </a:r>
            <a:r>
              <a:rPr lang="en-US" dirty="0" err="1"/>
              <a:t>застапени</a:t>
            </a:r>
            <a:r>
              <a:rPr lang="en-US" dirty="0"/>
              <a:t> </a:t>
            </a:r>
            <a:r>
              <a:rPr lang="en-US" dirty="0" err="1"/>
              <a:t>суфиксните</a:t>
            </a:r>
            <a:r>
              <a:rPr lang="en-US" dirty="0"/>
              <a:t> </a:t>
            </a:r>
            <a:r>
              <a:rPr lang="en-US" dirty="0" err="1"/>
              <a:t>прилози</a:t>
            </a:r>
            <a:r>
              <a:rPr lang="en-US" dirty="0"/>
              <a:t> (</a:t>
            </a:r>
            <a:r>
              <a:rPr lang="en-US" i="1" dirty="0" err="1"/>
              <a:t>шепотум</a:t>
            </a:r>
            <a:r>
              <a:rPr lang="en-US" i="1" dirty="0"/>
              <a:t>, </a:t>
            </a:r>
            <a:r>
              <a:rPr lang="en-US" i="1" dirty="0" err="1"/>
              <a:t>бегум</a:t>
            </a:r>
            <a:r>
              <a:rPr lang="en-US" i="1" dirty="0"/>
              <a:t>, </a:t>
            </a:r>
            <a:r>
              <a:rPr lang="en-US" i="1" dirty="0" err="1"/>
              <a:t>крадум</a:t>
            </a:r>
            <a:r>
              <a:rPr lang="en-US" i="1" dirty="0"/>
              <a:t>, </a:t>
            </a:r>
            <a:r>
              <a:rPr lang="en-US" i="1" dirty="0" err="1"/>
              <a:t>простум</a:t>
            </a:r>
            <a:r>
              <a:rPr lang="en-US" dirty="0"/>
              <a:t>). </a:t>
            </a:r>
            <a:r>
              <a:rPr lang="en-US" dirty="0" err="1"/>
              <a:t>Многу</a:t>
            </a:r>
            <a:r>
              <a:rPr lang="en-US" dirty="0"/>
              <a:t> </a:t>
            </a:r>
            <a:r>
              <a:rPr lang="en-US" dirty="0" err="1"/>
              <a:t>почесто</a:t>
            </a:r>
            <a:r>
              <a:rPr lang="en-US" dirty="0"/>
              <a:t> </a:t>
            </a:r>
            <a:r>
              <a:rPr lang="en-US" dirty="0" err="1"/>
              <a:t>се</a:t>
            </a:r>
            <a:r>
              <a:rPr lang="en-US" dirty="0"/>
              <a:t> </a:t>
            </a:r>
            <a:r>
              <a:rPr lang="en-US" dirty="0" err="1"/>
              <a:t>употребуваат</a:t>
            </a:r>
            <a:r>
              <a:rPr lang="en-US" dirty="0"/>
              <a:t> </a:t>
            </a:r>
            <a:r>
              <a:rPr lang="en-US" dirty="0" err="1"/>
              <a:t>прилозите</a:t>
            </a:r>
            <a:r>
              <a:rPr lang="en-US" dirty="0"/>
              <a:t> </a:t>
            </a:r>
            <a:r>
              <a:rPr lang="en-US" dirty="0" err="1"/>
              <a:t>добиени</a:t>
            </a:r>
            <a:r>
              <a:rPr lang="en-US" dirty="0"/>
              <a:t> </a:t>
            </a:r>
            <a:r>
              <a:rPr lang="en-US" dirty="0" err="1"/>
              <a:t>со</a:t>
            </a:r>
            <a:r>
              <a:rPr lang="en-US" dirty="0"/>
              <a:t> </a:t>
            </a:r>
            <a:r>
              <a:rPr lang="en-US" dirty="0" err="1"/>
              <a:t>сраснување</a:t>
            </a:r>
            <a:r>
              <a:rPr lang="en-US" dirty="0"/>
              <a:t> </a:t>
            </a:r>
            <a:r>
              <a:rPr lang="en-US" dirty="0" err="1"/>
              <a:t>меѓу</a:t>
            </a:r>
            <a:r>
              <a:rPr lang="en-US" dirty="0"/>
              <a:t> </a:t>
            </a:r>
            <a:r>
              <a:rPr lang="en-US" dirty="0" err="1"/>
              <a:t>предлог</a:t>
            </a:r>
            <a:r>
              <a:rPr lang="en-US" dirty="0"/>
              <a:t> и </a:t>
            </a:r>
            <a:r>
              <a:rPr lang="en-US" dirty="0" err="1"/>
              <a:t>именка</a:t>
            </a:r>
            <a:r>
              <a:rPr lang="en-US" dirty="0"/>
              <a:t>, </a:t>
            </a:r>
            <a:r>
              <a:rPr lang="en-US" dirty="0" err="1"/>
              <a:t>придавка</a:t>
            </a:r>
            <a:r>
              <a:rPr lang="en-US" dirty="0"/>
              <a:t>, </a:t>
            </a:r>
            <a:r>
              <a:rPr lang="en-US" dirty="0" err="1"/>
              <a:t>прилог</a:t>
            </a:r>
            <a:r>
              <a:rPr lang="en-US" dirty="0"/>
              <a:t> </a:t>
            </a:r>
            <a:r>
              <a:rPr lang="en-US" dirty="0" err="1"/>
              <a:t>или</a:t>
            </a:r>
            <a:r>
              <a:rPr lang="en-US" dirty="0"/>
              <a:t> </a:t>
            </a:r>
            <a:r>
              <a:rPr lang="en-US" dirty="0" err="1"/>
              <a:t>број</a:t>
            </a:r>
            <a:r>
              <a:rPr lang="en-US" dirty="0"/>
              <a:t>: </a:t>
            </a:r>
            <a:r>
              <a:rPr lang="en-US" i="1" dirty="0" err="1"/>
              <a:t>надуша</a:t>
            </a:r>
            <a:r>
              <a:rPr lang="en-US" i="1" dirty="0"/>
              <a:t>, </a:t>
            </a:r>
            <a:r>
              <a:rPr lang="en-US" i="1" dirty="0" err="1"/>
              <a:t>наветер</a:t>
            </a:r>
            <a:r>
              <a:rPr lang="en-US" i="1" dirty="0"/>
              <a:t>, </a:t>
            </a:r>
            <a:r>
              <a:rPr lang="en-US" i="1" dirty="0" err="1"/>
              <a:t>назамин</a:t>
            </a:r>
            <a:r>
              <a:rPr lang="en-US" i="1" dirty="0"/>
              <a:t>, </a:t>
            </a:r>
            <a:r>
              <a:rPr lang="en-US" i="1" dirty="0" err="1"/>
              <a:t>откорен</a:t>
            </a:r>
            <a:r>
              <a:rPr lang="en-US" i="1" dirty="0"/>
              <a:t>, </a:t>
            </a:r>
            <a:r>
              <a:rPr lang="en-US" i="1" dirty="0" err="1"/>
              <a:t>отсрце</a:t>
            </a:r>
            <a:r>
              <a:rPr lang="en-US" i="1" dirty="0"/>
              <a:t>, </a:t>
            </a:r>
            <a:r>
              <a:rPr lang="en-US" i="1" dirty="0" err="1"/>
              <a:t>вдвои</a:t>
            </a:r>
            <a:r>
              <a:rPr lang="en-US" i="1" dirty="0"/>
              <a:t>, </a:t>
            </a:r>
            <a:r>
              <a:rPr lang="en-US" i="1" dirty="0" err="1"/>
              <a:t>втрои</a:t>
            </a:r>
            <a:r>
              <a:rPr lang="en-US" i="1" dirty="0"/>
              <a:t>, </a:t>
            </a:r>
            <a:r>
              <a:rPr lang="en-US" i="1" dirty="0" err="1"/>
              <a:t>нанесакан</a:t>
            </a:r>
            <a:r>
              <a:rPr lang="en-US" i="1" dirty="0"/>
              <a:t>, </a:t>
            </a:r>
            <a:r>
              <a:rPr lang="en-US" i="1" dirty="0" err="1"/>
              <a:t>искрајсело</a:t>
            </a:r>
            <a:r>
              <a:rPr lang="en-US" dirty="0"/>
              <a:t>. </a:t>
            </a:r>
            <a:r>
              <a:rPr lang="en-US" dirty="0" err="1"/>
              <a:t>Најбројни</a:t>
            </a:r>
            <a:r>
              <a:rPr lang="en-US" dirty="0"/>
              <a:t> </a:t>
            </a:r>
            <a:r>
              <a:rPr lang="en-US" dirty="0" err="1"/>
              <a:t>се</a:t>
            </a:r>
            <a:r>
              <a:rPr lang="en-US" dirty="0"/>
              <a:t> </a:t>
            </a:r>
            <a:r>
              <a:rPr lang="en-US" dirty="0" err="1"/>
              <a:t>прилозите</a:t>
            </a:r>
            <a:r>
              <a:rPr lang="en-US" dirty="0"/>
              <a:t> </a:t>
            </a:r>
            <a:r>
              <a:rPr lang="en-US" dirty="0" err="1"/>
              <a:t>образувани</a:t>
            </a:r>
            <a:r>
              <a:rPr lang="en-US" dirty="0"/>
              <a:t> </a:t>
            </a:r>
            <a:r>
              <a:rPr lang="en-US" dirty="0" err="1"/>
              <a:t>од</a:t>
            </a:r>
            <a:r>
              <a:rPr lang="en-US" dirty="0"/>
              <a:t> </a:t>
            </a:r>
            <a:r>
              <a:rPr lang="en-US" dirty="0" err="1"/>
              <a:t>две</a:t>
            </a:r>
            <a:r>
              <a:rPr lang="en-US" dirty="0"/>
              <a:t> </a:t>
            </a:r>
            <a:r>
              <a:rPr lang="en-US" dirty="0" err="1"/>
              <a:t>основи</a:t>
            </a:r>
            <a:r>
              <a:rPr lang="en-US" dirty="0"/>
              <a:t> </a:t>
            </a:r>
            <a:r>
              <a:rPr lang="en-US" dirty="0" err="1"/>
              <a:t>како</a:t>
            </a:r>
            <a:r>
              <a:rPr lang="en-US" dirty="0"/>
              <a:t> </a:t>
            </a:r>
            <a:r>
              <a:rPr lang="en-US" dirty="0" err="1"/>
              <a:t>што</a:t>
            </a:r>
            <a:r>
              <a:rPr lang="en-US" dirty="0"/>
              <a:t> </a:t>
            </a:r>
            <a:r>
              <a:rPr lang="en-US" dirty="0" err="1"/>
              <a:t>се</a:t>
            </a:r>
            <a:r>
              <a:rPr lang="en-US" dirty="0"/>
              <a:t>: </a:t>
            </a:r>
            <a:r>
              <a:rPr lang="en-US" i="1" dirty="0" err="1"/>
              <a:t>донемајкаде</a:t>
            </a:r>
            <a:r>
              <a:rPr lang="en-US" i="1" dirty="0"/>
              <a:t>, </a:t>
            </a:r>
            <a:r>
              <a:rPr lang="en-US" i="1" dirty="0" err="1"/>
              <a:t>еднаводруга</a:t>
            </a:r>
            <a:r>
              <a:rPr lang="en-US" i="1" dirty="0"/>
              <a:t>, </a:t>
            </a:r>
            <a:r>
              <a:rPr lang="en-US" i="1" dirty="0" err="1"/>
              <a:t>кусовреме</a:t>
            </a:r>
            <a:r>
              <a:rPr lang="en-US" i="1" dirty="0"/>
              <a:t>, </a:t>
            </a:r>
            <a:r>
              <a:rPr lang="en-US" i="1" dirty="0" err="1"/>
              <a:t>неброенипати</a:t>
            </a:r>
            <a:r>
              <a:rPr lang="en-US" i="1" dirty="0"/>
              <a:t>, </a:t>
            </a:r>
            <a:r>
              <a:rPr lang="en-US" i="1" dirty="0" err="1"/>
              <a:t>немногувреме</a:t>
            </a:r>
            <a:r>
              <a:rPr lang="en-US" i="1" dirty="0"/>
              <a:t>, </a:t>
            </a:r>
            <a:r>
              <a:rPr lang="en-US" i="1" dirty="0" err="1"/>
              <a:t>ручеквреме</a:t>
            </a:r>
            <a:r>
              <a:rPr lang="en-US" i="1" dirty="0"/>
              <a:t>, </a:t>
            </a:r>
            <a:r>
              <a:rPr lang="en-US" i="1" dirty="0" err="1"/>
              <a:t>тоапактоа</a:t>
            </a:r>
            <a:r>
              <a:rPr lang="en-US" i="1" dirty="0"/>
              <a:t>, </a:t>
            </a:r>
            <a:r>
              <a:rPr lang="en-US" i="1" dirty="0" err="1"/>
              <a:t>тогадамна</a:t>
            </a:r>
            <a:r>
              <a:rPr lang="en-US" i="1" dirty="0"/>
              <a:t>, </a:t>
            </a:r>
            <a:r>
              <a:rPr lang="en-US" i="1" dirty="0" err="1"/>
              <a:t>тојпактпој</a:t>
            </a:r>
            <a:r>
              <a:rPr lang="en-US" i="1" dirty="0"/>
              <a:t>, </a:t>
            </a:r>
            <a:r>
              <a:rPr lang="en-US" i="1" dirty="0" err="1"/>
              <a:t>толкучудија</a:t>
            </a:r>
            <a:r>
              <a:rPr lang="en-US" i="1" dirty="0"/>
              <a:t>, </a:t>
            </a:r>
            <a:r>
              <a:rPr lang="en-US" i="1" dirty="0" err="1"/>
              <a:t>кој-од-каде</a:t>
            </a:r>
            <a:r>
              <a:rPr lang="en-US" i="1" dirty="0"/>
              <a:t>, </a:t>
            </a:r>
            <a:r>
              <a:rPr lang="en-US" i="1" dirty="0" err="1"/>
              <a:t>надве-натри</a:t>
            </a:r>
            <a:r>
              <a:rPr lang="en-US" i="1" dirty="0"/>
              <a:t>, </a:t>
            </a:r>
            <a:r>
              <a:rPr lang="en-US" i="1" dirty="0" err="1"/>
              <a:t>напред-назад</a:t>
            </a:r>
            <a:r>
              <a:rPr lang="en-US" i="1" dirty="0"/>
              <a:t>, </a:t>
            </a:r>
            <a:r>
              <a:rPr lang="en-US" i="1" dirty="0" err="1"/>
              <a:t>нога-за-нога</a:t>
            </a:r>
            <a:r>
              <a:rPr lang="en-US" i="1" dirty="0"/>
              <a:t>, </a:t>
            </a:r>
            <a:r>
              <a:rPr lang="en-US" i="1" dirty="0" err="1"/>
              <a:t>одвајчујно</a:t>
            </a:r>
            <a:r>
              <a:rPr lang="en-US" dirty="0"/>
              <a:t>.</a:t>
            </a:r>
          </a:p>
          <a:p>
            <a:endParaRPr lang="en-US" dirty="0"/>
          </a:p>
        </p:txBody>
      </p:sp>
    </p:spTree>
    <p:extLst>
      <p:ext uri="{BB962C8B-B14F-4D97-AF65-F5344CB8AC3E}">
        <p14:creationId xmlns:p14="http://schemas.microsoft.com/office/powerpoint/2010/main" val="26249281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Врската</a:t>
            </a:r>
            <a:r>
              <a:rPr lang="en-US" dirty="0"/>
              <a:t> </a:t>
            </a:r>
            <a:r>
              <a:rPr lang="en-US" dirty="0" err="1"/>
              <a:t>со</a:t>
            </a:r>
            <a:r>
              <a:rPr lang="en-US" dirty="0"/>
              <a:t> </a:t>
            </a:r>
            <a:r>
              <a:rPr lang="en-US" dirty="0" err="1"/>
              <a:t>постарите</a:t>
            </a:r>
            <a:r>
              <a:rPr lang="en-US" dirty="0"/>
              <a:t> </a:t>
            </a:r>
            <a:r>
              <a:rPr lang="en-US" dirty="0" err="1"/>
              <a:t>зборообразувачки</a:t>
            </a:r>
            <a:r>
              <a:rPr lang="en-US" dirty="0"/>
              <a:t> </a:t>
            </a:r>
            <a:r>
              <a:rPr lang="en-US" dirty="0" err="1"/>
              <a:t>модели</a:t>
            </a:r>
            <a:r>
              <a:rPr lang="en-US" dirty="0"/>
              <a:t> </a:t>
            </a:r>
            <a:r>
              <a:rPr lang="en-US" dirty="0" err="1"/>
              <a:t>најјасно</a:t>
            </a:r>
            <a:r>
              <a:rPr lang="en-US" dirty="0"/>
              <a:t> </a:t>
            </a:r>
            <a:r>
              <a:rPr lang="en-US" dirty="0" err="1"/>
              <a:t>се</a:t>
            </a:r>
            <a:r>
              <a:rPr lang="en-US" dirty="0"/>
              <a:t> </a:t>
            </a:r>
            <a:r>
              <a:rPr lang="en-US" dirty="0" err="1"/>
              <a:t>согледува</a:t>
            </a:r>
            <a:r>
              <a:rPr lang="en-US" dirty="0"/>
              <a:t> </a:t>
            </a:r>
            <a:r>
              <a:rPr lang="en-US" dirty="0" err="1"/>
              <a:t>преку</a:t>
            </a:r>
            <a:r>
              <a:rPr lang="en-US" dirty="0"/>
              <a:t> </a:t>
            </a:r>
            <a:r>
              <a:rPr lang="en-US" dirty="0" err="1"/>
              <a:t>текстовите</a:t>
            </a:r>
            <a:r>
              <a:rPr lang="en-US" dirty="0"/>
              <a:t> </a:t>
            </a:r>
            <a:r>
              <a:rPr lang="en-US" dirty="0" err="1"/>
              <a:t>на</a:t>
            </a:r>
            <a:r>
              <a:rPr lang="en-US" dirty="0"/>
              <a:t> </a:t>
            </a:r>
            <a:r>
              <a:rPr lang="en-US" dirty="0" err="1"/>
              <a:t>современ</a:t>
            </a:r>
            <a:r>
              <a:rPr lang="en-US" dirty="0"/>
              <a:t> </a:t>
            </a:r>
            <a:r>
              <a:rPr lang="en-US" dirty="0" err="1"/>
              <a:t>македонски</a:t>
            </a:r>
            <a:r>
              <a:rPr lang="en-US" dirty="0"/>
              <a:t> </a:t>
            </a:r>
            <a:r>
              <a:rPr lang="en-US" dirty="0" err="1"/>
              <a:t>јазик</a:t>
            </a:r>
            <a:r>
              <a:rPr lang="en-US" dirty="0"/>
              <a:t> </a:t>
            </a:r>
            <a:r>
              <a:rPr lang="en-US" dirty="0" err="1"/>
              <a:t>со</a:t>
            </a:r>
            <a:r>
              <a:rPr lang="en-US" dirty="0"/>
              <a:t> </a:t>
            </a:r>
            <a:r>
              <a:rPr lang="en-US" dirty="0" err="1"/>
              <a:t>црковна</a:t>
            </a:r>
            <a:r>
              <a:rPr lang="en-US" dirty="0"/>
              <a:t> </a:t>
            </a:r>
            <a:r>
              <a:rPr lang="en-US" dirty="0" err="1"/>
              <a:t>содржина</a:t>
            </a:r>
            <a:r>
              <a:rPr lang="en-US" dirty="0"/>
              <a:t>, </a:t>
            </a:r>
            <a:r>
              <a:rPr lang="en-US" dirty="0" err="1"/>
              <a:t>кадешто</a:t>
            </a:r>
            <a:r>
              <a:rPr lang="en-US" dirty="0"/>
              <a:t> </a:t>
            </a:r>
            <a:r>
              <a:rPr lang="en-US" dirty="0" err="1"/>
              <a:t>архаизираните</a:t>
            </a:r>
            <a:r>
              <a:rPr lang="en-US" dirty="0"/>
              <a:t> </a:t>
            </a:r>
            <a:r>
              <a:rPr lang="en-US" dirty="0" err="1"/>
              <a:t>зборообразувачки</a:t>
            </a:r>
            <a:r>
              <a:rPr lang="en-US" dirty="0"/>
              <a:t> </a:t>
            </a:r>
            <a:r>
              <a:rPr lang="en-US" dirty="0" err="1"/>
              <a:t>модели</a:t>
            </a:r>
            <a:r>
              <a:rPr lang="en-US" dirty="0"/>
              <a:t> </a:t>
            </a:r>
            <a:r>
              <a:rPr lang="en-US" dirty="0" err="1"/>
              <a:t>добиваат</a:t>
            </a:r>
            <a:r>
              <a:rPr lang="en-US" dirty="0"/>
              <a:t> </a:t>
            </a:r>
            <a:r>
              <a:rPr lang="en-US" dirty="0" err="1"/>
              <a:t>стилска</a:t>
            </a:r>
            <a:r>
              <a:rPr lang="en-US" dirty="0"/>
              <a:t> </a:t>
            </a:r>
            <a:r>
              <a:rPr lang="en-US" dirty="0" err="1"/>
              <a:t>вредност</a:t>
            </a:r>
            <a:r>
              <a:rPr lang="en-US" dirty="0"/>
              <a:t>. </a:t>
            </a:r>
            <a:r>
              <a:rPr lang="en-US" dirty="0" err="1"/>
              <a:t>Во</a:t>
            </a:r>
            <a:r>
              <a:rPr lang="en-US" dirty="0"/>
              <a:t> </a:t>
            </a:r>
            <a:r>
              <a:rPr lang="en-US" dirty="0" err="1"/>
              <a:t>рамките</a:t>
            </a:r>
            <a:r>
              <a:rPr lang="en-US" dirty="0"/>
              <a:t> </a:t>
            </a:r>
            <a:r>
              <a:rPr lang="en-US" dirty="0" err="1"/>
              <a:t>на</a:t>
            </a:r>
            <a:r>
              <a:rPr lang="en-US" dirty="0"/>
              <a:t> </a:t>
            </a:r>
            <a:r>
              <a:rPr lang="en-US" dirty="0" err="1"/>
              <a:t>овие</a:t>
            </a:r>
            <a:r>
              <a:rPr lang="en-US" dirty="0"/>
              <a:t> </a:t>
            </a:r>
            <a:r>
              <a:rPr lang="en-US" dirty="0" err="1"/>
              <a:t>текстови</a:t>
            </a:r>
            <a:r>
              <a:rPr lang="en-US" dirty="0"/>
              <a:t> </a:t>
            </a:r>
            <a:r>
              <a:rPr lang="en-US" dirty="0" err="1"/>
              <a:t>се</a:t>
            </a:r>
            <a:r>
              <a:rPr lang="en-US" dirty="0"/>
              <a:t> </a:t>
            </a:r>
            <a:r>
              <a:rPr lang="en-US" dirty="0" err="1"/>
              <a:t>изделуваат</a:t>
            </a:r>
            <a:r>
              <a:rPr lang="en-US" dirty="0"/>
              <a:t> </a:t>
            </a:r>
            <a:r>
              <a:rPr lang="en-US" dirty="0" err="1"/>
              <a:t>неколку</a:t>
            </a:r>
            <a:r>
              <a:rPr lang="en-US" dirty="0"/>
              <a:t> </a:t>
            </a:r>
            <a:r>
              <a:rPr lang="en-US" dirty="0" err="1"/>
              <a:t>тенденции</a:t>
            </a:r>
            <a:r>
              <a:rPr lang="en-US" dirty="0"/>
              <a:t> </a:t>
            </a:r>
            <a:r>
              <a:rPr lang="en-US" dirty="0" err="1"/>
              <a:t>во</a:t>
            </a:r>
            <a:r>
              <a:rPr lang="en-US" dirty="0"/>
              <a:t> </a:t>
            </a:r>
            <a:r>
              <a:rPr lang="en-US" dirty="0" err="1"/>
              <a:t>однос</a:t>
            </a:r>
            <a:r>
              <a:rPr lang="en-US" dirty="0"/>
              <a:t> </a:t>
            </a:r>
            <a:r>
              <a:rPr lang="en-US" dirty="0" err="1"/>
              <a:t>на</a:t>
            </a:r>
            <a:r>
              <a:rPr lang="en-US" dirty="0"/>
              <a:t> </a:t>
            </a:r>
            <a:r>
              <a:rPr lang="en-US" dirty="0" err="1"/>
              <a:t>зборообразувањето</a:t>
            </a:r>
            <a:r>
              <a:rPr lang="en-US" dirty="0"/>
              <a:t>.</a:t>
            </a:r>
          </a:p>
          <a:p>
            <a:endParaRPr lang="en-US" dirty="0"/>
          </a:p>
        </p:txBody>
      </p:sp>
    </p:spTree>
    <p:extLst>
      <p:ext uri="{BB962C8B-B14F-4D97-AF65-F5344CB8AC3E}">
        <p14:creationId xmlns:p14="http://schemas.microsoft.com/office/powerpoint/2010/main" val="35044828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1. </a:t>
            </a:r>
            <a:r>
              <a:rPr lang="en-US" dirty="0" err="1"/>
              <a:t>Кај</a:t>
            </a:r>
            <a:r>
              <a:rPr lang="en-US" dirty="0"/>
              <a:t> </a:t>
            </a:r>
            <a:r>
              <a:rPr lang="en-US" dirty="0" err="1"/>
              <a:t>именките</a:t>
            </a:r>
            <a:r>
              <a:rPr lang="en-US" dirty="0"/>
              <a:t> </a:t>
            </a:r>
            <a:r>
              <a:rPr lang="en-US" dirty="0" err="1"/>
              <a:t>најзабележителен</a:t>
            </a:r>
            <a:r>
              <a:rPr lang="en-US" dirty="0"/>
              <a:t> </a:t>
            </a:r>
            <a:r>
              <a:rPr lang="en-US" dirty="0" err="1"/>
              <a:t>допир</a:t>
            </a:r>
            <a:r>
              <a:rPr lang="en-US" dirty="0"/>
              <a:t> </a:t>
            </a:r>
            <a:r>
              <a:rPr lang="en-US" dirty="0" err="1"/>
              <a:t>со</a:t>
            </a:r>
            <a:r>
              <a:rPr lang="en-US" dirty="0"/>
              <a:t> </a:t>
            </a:r>
            <a:r>
              <a:rPr lang="en-US" dirty="0" err="1"/>
              <a:t>традицијата</a:t>
            </a:r>
            <a:r>
              <a:rPr lang="en-US" dirty="0"/>
              <a:t> </a:t>
            </a:r>
            <a:r>
              <a:rPr lang="en-US" dirty="0" err="1"/>
              <a:t>се</a:t>
            </a:r>
            <a:r>
              <a:rPr lang="en-US" dirty="0"/>
              <a:t> </a:t>
            </a:r>
            <a:r>
              <a:rPr lang="en-US" dirty="0" err="1"/>
              <a:t>согледува</a:t>
            </a:r>
            <a:r>
              <a:rPr lang="en-US" dirty="0"/>
              <a:t> </a:t>
            </a:r>
            <a:r>
              <a:rPr lang="en-US" dirty="0" err="1"/>
              <a:t>во</a:t>
            </a:r>
            <a:r>
              <a:rPr lang="en-US" dirty="0"/>
              <a:t> </a:t>
            </a:r>
            <a:r>
              <a:rPr lang="en-US" dirty="0" err="1"/>
              <a:t>големата</a:t>
            </a:r>
            <a:r>
              <a:rPr lang="en-US" dirty="0"/>
              <a:t> </a:t>
            </a:r>
            <a:r>
              <a:rPr lang="en-US" dirty="0" err="1"/>
              <a:t>функционалност</a:t>
            </a:r>
            <a:r>
              <a:rPr lang="en-US" dirty="0"/>
              <a:t> </a:t>
            </a:r>
            <a:r>
              <a:rPr lang="en-US" dirty="0" err="1"/>
              <a:t>на</a:t>
            </a:r>
            <a:r>
              <a:rPr lang="en-US" dirty="0"/>
              <a:t> </a:t>
            </a:r>
            <a:r>
              <a:rPr lang="en-US" dirty="0" err="1"/>
              <a:t>суфиксните</a:t>
            </a:r>
            <a:r>
              <a:rPr lang="en-US" dirty="0"/>
              <a:t> </a:t>
            </a:r>
            <a:r>
              <a:rPr lang="en-US" dirty="0" err="1"/>
              <a:t>девербативни</a:t>
            </a:r>
            <a:r>
              <a:rPr lang="en-US" dirty="0"/>
              <a:t> </a:t>
            </a:r>
            <a:r>
              <a:rPr lang="en-US" dirty="0" err="1"/>
              <a:t>именки</a:t>
            </a:r>
            <a:r>
              <a:rPr lang="en-US" dirty="0"/>
              <a:t>, </a:t>
            </a:r>
            <a:r>
              <a:rPr lang="en-US" dirty="0" err="1"/>
              <a:t>добиени</a:t>
            </a:r>
            <a:r>
              <a:rPr lang="en-US" dirty="0"/>
              <a:t> </a:t>
            </a:r>
            <a:r>
              <a:rPr lang="en-US" dirty="0" err="1"/>
              <a:t>со</a:t>
            </a:r>
            <a:r>
              <a:rPr lang="en-US" dirty="0"/>
              <a:t> </a:t>
            </a:r>
            <a:r>
              <a:rPr lang="mk-MK" dirty="0"/>
              <a:t>суфиксот </a:t>
            </a:r>
            <a:r>
              <a:rPr lang="en-US" dirty="0"/>
              <a:t> -</a:t>
            </a:r>
            <a:r>
              <a:rPr lang="en-US" dirty="0" err="1"/>
              <a:t>ние</a:t>
            </a:r>
            <a:r>
              <a:rPr lang="en-US" dirty="0"/>
              <a:t>: </a:t>
            </a:r>
            <a:r>
              <a:rPr lang="en-US" i="1" dirty="0" err="1"/>
              <a:t>спасение</a:t>
            </a:r>
            <a:r>
              <a:rPr lang="en-US" i="1" dirty="0"/>
              <a:t>, </a:t>
            </a:r>
            <a:r>
              <a:rPr lang="en-US" i="1" dirty="0" err="1"/>
              <a:t>откровение</a:t>
            </a:r>
            <a:r>
              <a:rPr lang="en-US" i="1" dirty="0"/>
              <a:t>, </a:t>
            </a:r>
            <a:r>
              <a:rPr lang="en-US" i="1" dirty="0" err="1"/>
              <a:t>искушение</a:t>
            </a:r>
            <a:r>
              <a:rPr lang="en-US" i="1" dirty="0"/>
              <a:t>, </a:t>
            </a:r>
            <a:r>
              <a:rPr lang="en-US" i="1" dirty="0" err="1"/>
              <a:t>покајание</a:t>
            </a:r>
            <a:r>
              <a:rPr lang="en-US" i="1" dirty="0"/>
              <a:t>, </a:t>
            </a:r>
            <a:r>
              <a:rPr lang="en-US" i="1" dirty="0" err="1"/>
              <a:t>очајание</a:t>
            </a:r>
            <a:r>
              <a:rPr lang="en-US" dirty="0"/>
              <a:t>. </a:t>
            </a:r>
            <a:r>
              <a:rPr lang="en-US" dirty="0" err="1"/>
              <a:t>Кај</a:t>
            </a:r>
            <a:r>
              <a:rPr lang="en-US" dirty="0"/>
              <a:t> </a:t>
            </a:r>
            <a:r>
              <a:rPr lang="en-US" dirty="0" err="1"/>
              <a:t>суфиксацијата</a:t>
            </a:r>
            <a:r>
              <a:rPr lang="en-US" dirty="0"/>
              <a:t> </a:t>
            </a:r>
            <a:r>
              <a:rPr lang="en-US" dirty="0" err="1"/>
              <a:t>се</a:t>
            </a:r>
            <a:r>
              <a:rPr lang="en-US" dirty="0"/>
              <a:t> </a:t>
            </a:r>
            <a:r>
              <a:rPr lang="en-US" dirty="0" err="1"/>
              <a:t>забележува</a:t>
            </a:r>
            <a:r>
              <a:rPr lang="en-US" dirty="0"/>
              <a:t> и </a:t>
            </a:r>
            <a:r>
              <a:rPr lang="en-US" dirty="0" err="1"/>
              <a:t>актуелизирањето</a:t>
            </a:r>
            <a:r>
              <a:rPr lang="en-US" dirty="0"/>
              <a:t> </a:t>
            </a:r>
            <a:r>
              <a:rPr lang="en-US" dirty="0" err="1"/>
              <a:t>на</a:t>
            </a:r>
            <a:r>
              <a:rPr lang="en-US" dirty="0"/>
              <a:t> </a:t>
            </a:r>
            <a:r>
              <a:rPr lang="en-US" dirty="0" err="1"/>
              <a:t>некои</a:t>
            </a:r>
            <a:r>
              <a:rPr lang="en-US" dirty="0"/>
              <a:t> </a:t>
            </a:r>
            <a:r>
              <a:rPr lang="en-US" dirty="0" err="1"/>
              <a:t>модели</a:t>
            </a:r>
            <a:r>
              <a:rPr lang="en-US" dirty="0"/>
              <a:t> </a:t>
            </a:r>
            <a:r>
              <a:rPr lang="en-US" dirty="0" err="1"/>
              <a:t>што</a:t>
            </a:r>
            <a:r>
              <a:rPr lang="en-US" dirty="0"/>
              <a:t> </a:t>
            </a:r>
            <a:r>
              <a:rPr lang="en-US" dirty="0" err="1"/>
              <a:t>се</a:t>
            </a:r>
            <a:r>
              <a:rPr lang="en-US" dirty="0"/>
              <a:t> </a:t>
            </a:r>
            <a:r>
              <a:rPr lang="en-US" dirty="0" err="1"/>
              <a:t>со</a:t>
            </a:r>
            <a:r>
              <a:rPr lang="en-US" dirty="0"/>
              <a:t> </a:t>
            </a:r>
            <a:r>
              <a:rPr lang="en-US" dirty="0" err="1"/>
              <a:t>помала</a:t>
            </a:r>
            <a:r>
              <a:rPr lang="en-US" dirty="0"/>
              <a:t> </a:t>
            </a:r>
            <a:r>
              <a:rPr lang="en-US" dirty="0" err="1"/>
              <a:t>продуктивност</a:t>
            </a:r>
            <a:r>
              <a:rPr lang="en-US" dirty="0"/>
              <a:t> </a:t>
            </a:r>
            <a:r>
              <a:rPr lang="en-US" dirty="0" err="1"/>
              <a:t>во</a:t>
            </a:r>
            <a:r>
              <a:rPr lang="en-US" dirty="0"/>
              <a:t> </a:t>
            </a:r>
            <a:r>
              <a:rPr lang="en-US" dirty="0" err="1"/>
              <a:t>секојдневниот</a:t>
            </a:r>
            <a:r>
              <a:rPr lang="en-US" dirty="0"/>
              <a:t> </a:t>
            </a:r>
            <a:r>
              <a:rPr lang="en-US" dirty="0" err="1"/>
              <a:t>јазичен</a:t>
            </a:r>
            <a:r>
              <a:rPr lang="en-US" dirty="0"/>
              <a:t> </a:t>
            </a:r>
            <a:r>
              <a:rPr lang="en-US" dirty="0" err="1"/>
              <a:t>израз</a:t>
            </a:r>
            <a:r>
              <a:rPr lang="en-US" dirty="0"/>
              <a:t> (</a:t>
            </a:r>
            <a:r>
              <a:rPr lang="en-US" i="1" dirty="0" err="1"/>
              <a:t>полнота</a:t>
            </a:r>
            <a:r>
              <a:rPr lang="en-US" i="1" dirty="0"/>
              <a:t>, </a:t>
            </a:r>
            <a:r>
              <a:rPr lang="en-US" i="1" dirty="0" err="1"/>
              <a:t>гревовност</a:t>
            </a:r>
            <a:r>
              <a:rPr lang="en-US" i="1" dirty="0"/>
              <a:t>, </a:t>
            </a:r>
            <a:r>
              <a:rPr lang="en-US" i="1" dirty="0" err="1"/>
              <a:t>дарбина</a:t>
            </a:r>
            <a:r>
              <a:rPr lang="en-US" i="1" dirty="0"/>
              <a:t>, </a:t>
            </a:r>
            <a:r>
              <a:rPr lang="en-US" i="1" dirty="0" err="1"/>
              <a:t>постојанство</a:t>
            </a:r>
            <a:r>
              <a:rPr lang="en-US" dirty="0"/>
              <a:t>). </a:t>
            </a:r>
            <a:r>
              <a:rPr lang="en-US" dirty="0" err="1"/>
              <a:t>Голем</a:t>
            </a:r>
            <a:r>
              <a:rPr lang="en-US" dirty="0"/>
              <a:t> е </a:t>
            </a:r>
            <a:r>
              <a:rPr lang="en-US" dirty="0" err="1"/>
              <a:t>бројот</a:t>
            </a:r>
            <a:r>
              <a:rPr lang="en-US" dirty="0"/>
              <a:t> и </a:t>
            </a:r>
            <a:r>
              <a:rPr lang="en-US" dirty="0" err="1"/>
              <a:t>на</a:t>
            </a:r>
            <a:r>
              <a:rPr lang="en-US" dirty="0"/>
              <a:t> </a:t>
            </a:r>
            <a:r>
              <a:rPr lang="en-US" dirty="0" err="1"/>
              <a:t>именките</a:t>
            </a:r>
            <a:r>
              <a:rPr lang="en-US" dirty="0"/>
              <a:t> </a:t>
            </a:r>
            <a:r>
              <a:rPr lang="en-US" dirty="0" err="1"/>
              <a:t>што</a:t>
            </a:r>
            <a:r>
              <a:rPr lang="en-US" dirty="0"/>
              <a:t> </a:t>
            </a:r>
            <a:r>
              <a:rPr lang="en-US" dirty="0" err="1"/>
              <a:t>означуваат</a:t>
            </a:r>
            <a:r>
              <a:rPr lang="en-US" dirty="0"/>
              <a:t> </a:t>
            </a:r>
            <a:r>
              <a:rPr lang="en-US" dirty="0" err="1"/>
              <a:t>лица</a:t>
            </a:r>
            <a:r>
              <a:rPr lang="en-US" dirty="0"/>
              <a:t> </a:t>
            </a:r>
            <a:r>
              <a:rPr lang="en-US" dirty="0" err="1"/>
              <a:t>според</a:t>
            </a:r>
            <a:r>
              <a:rPr lang="en-US" dirty="0"/>
              <a:t> </a:t>
            </a:r>
            <a:r>
              <a:rPr lang="en-US" dirty="0" err="1"/>
              <a:t>некој</a:t>
            </a:r>
            <a:r>
              <a:rPr lang="en-US" dirty="0"/>
              <a:t> </a:t>
            </a:r>
            <a:r>
              <a:rPr lang="en-US" dirty="0" err="1"/>
              <a:t>признак</a:t>
            </a:r>
            <a:r>
              <a:rPr lang="en-US" dirty="0"/>
              <a:t> </a:t>
            </a:r>
            <a:r>
              <a:rPr lang="en-US" dirty="0" err="1"/>
              <a:t>изведени</a:t>
            </a:r>
            <a:r>
              <a:rPr lang="en-US" dirty="0"/>
              <a:t> </a:t>
            </a:r>
            <a:r>
              <a:rPr lang="en-US" dirty="0" err="1"/>
              <a:t>со</a:t>
            </a:r>
            <a:r>
              <a:rPr lang="en-US" dirty="0"/>
              <a:t> </a:t>
            </a:r>
            <a:r>
              <a:rPr lang="en-US" dirty="0" err="1"/>
              <a:t>суфиксот</a:t>
            </a:r>
            <a:r>
              <a:rPr lang="en-US" dirty="0"/>
              <a:t> - </a:t>
            </a:r>
            <a:r>
              <a:rPr lang="en-US" dirty="0" err="1"/>
              <a:t>ник</a:t>
            </a:r>
            <a:r>
              <a:rPr lang="en-US" dirty="0"/>
              <a:t>:  </a:t>
            </a:r>
            <a:r>
              <a:rPr lang="en-US" i="1" dirty="0" err="1"/>
              <a:t>угодник</a:t>
            </a:r>
            <a:r>
              <a:rPr lang="en-US" i="1" dirty="0"/>
              <a:t>, </a:t>
            </a:r>
            <a:r>
              <a:rPr lang="en-US" i="1" dirty="0" err="1"/>
              <a:t>страдалник</a:t>
            </a:r>
            <a:r>
              <a:rPr lang="en-US" i="1" dirty="0"/>
              <a:t>, </a:t>
            </a:r>
            <a:r>
              <a:rPr lang="en-US" i="1" dirty="0" err="1"/>
              <a:t>праведник</a:t>
            </a:r>
            <a:r>
              <a:rPr lang="en-US" dirty="0"/>
              <a:t> (</a:t>
            </a:r>
            <a:r>
              <a:rPr lang="en-US" dirty="0" err="1"/>
              <a:t>според</a:t>
            </a:r>
            <a:r>
              <a:rPr lang="en-US" dirty="0"/>
              <a:t> </a:t>
            </a:r>
            <a:r>
              <a:rPr lang="en-US" dirty="0" err="1"/>
              <a:t>аналогија</a:t>
            </a:r>
            <a:r>
              <a:rPr lang="en-US" dirty="0"/>
              <a:t> </a:t>
            </a:r>
            <a:r>
              <a:rPr lang="en-US" dirty="0" err="1"/>
              <a:t>со</a:t>
            </a:r>
            <a:r>
              <a:rPr lang="en-US" dirty="0"/>
              <a:t> </a:t>
            </a:r>
            <a:r>
              <a:rPr lang="en-US" dirty="0" err="1"/>
              <a:t>грешник</a:t>
            </a:r>
            <a:r>
              <a:rPr lang="en-US" dirty="0"/>
              <a:t>). </a:t>
            </a:r>
          </a:p>
          <a:p>
            <a:endParaRPr lang="en-US" dirty="0"/>
          </a:p>
        </p:txBody>
      </p:sp>
    </p:spTree>
    <p:extLst>
      <p:ext uri="{BB962C8B-B14F-4D97-AF65-F5344CB8AC3E}">
        <p14:creationId xmlns:p14="http://schemas.microsoft.com/office/powerpoint/2010/main" val="4052332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err="1"/>
              <a:t>Преку</a:t>
            </a:r>
            <a:r>
              <a:rPr lang="en-US" dirty="0"/>
              <a:t> </a:t>
            </a:r>
            <a:r>
              <a:rPr lang="en-US" dirty="0" err="1"/>
              <a:t>префиксно-суфиксниот</a:t>
            </a:r>
            <a:r>
              <a:rPr lang="en-US" dirty="0"/>
              <a:t> </a:t>
            </a:r>
            <a:r>
              <a:rPr lang="en-US" dirty="0" err="1"/>
              <a:t>начин</a:t>
            </a:r>
            <a:r>
              <a:rPr lang="en-US" dirty="0"/>
              <a:t> </a:t>
            </a:r>
            <a:r>
              <a:rPr lang="en-US" dirty="0" err="1"/>
              <a:t>се</a:t>
            </a:r>
            <a:r>
              <a:rPr lang="en-US" dirty="0"/>
              <a:t> </a:t>
            </a:r>
            <a:r>
              <a:rPr lang="en-US" dirty="0" err="1"/>
              <a:t>изведени</a:t>
            </a:r>
            <a:r>
              <a:rPr lang="en-US" dirty="0"/>
              <a:t> </a:t>
            </a:r>
            <a:r>
              <a:rPr lang="en-US" dirty="0" err="1"/>
              <a:t>поголем</a:t>
            </a:r>
            <a:r>
              <a:rPr lang="en-US" dirty="0"/>
              <a:t> </a:t>
            </a:r>
            <a:r>
              <a:rPr lang="en-US" dirty="0" err="1"/>
              <a:t>број</a:t>
            </a:r>
            <a:r>
              <a:rPr lang="en-US" dirty="0"/>
              <a:t> </a:t>
            </a:r>
            <a:r>
              <a:rPr lang="en-US" dirty="0" err="1"/>
              <a:t>зборови</a:t>
            </a:r>
            <a:r>
              <a:rPr lang="en-US" dirty="0"/>
              <a:t> </a:t>
            </a:r>
            <a:r>
              <a:rPr lang="en-US" dirty="0" err="1"/>
              <a:t>од</a:t>
            </a:r>
            <a:r>
              <a:rPr lang="en-US" dirty="0"/>
              <a:t> </a:t>
            </a:r>
            <a:r>
              <a:rPr lang="en-US" dirty="0" err="1"/>
              <a:t>именски</a:t>
            </a:r>
            <a:r>
              <a:rPr lang="en-US" dirty="0"/>
              <a:t> </a:t>
            </a:r>
            <a:r>
              <a:rPr lang="en-US" dirty="0" err="1"/>
              <a:t>основи</a:t>
            </a:r>
            <a:r>
              <a:rPr lang="en-US" dirty="0"/>
              <a:t>. </a:t>
            </a:r>
            <a:r>
              <a:rPr lang="en-US" dirty="0" err="1"/>
              <a:t>Се</a:t>
            </a:r>
            <a:r>
              <a:rPr lang="en-US" dirty="0"/>
              <a:t> </a:t>
            </a:r>
            <a:r>
              <a:rPr lang="en-US" dirty="0" err="1"/>
              <a:t>забележува</a:t>
            </a:r>
            <a:r>
              <a:rPr lang="en-US" dirty="0"/>
              <a:t> </a:t>
            </a:r>
            <a:r>
              <a:rPr lang="en-US" dirty="0" err="1"/>
              <a:t>тенденцијата</a:t>
            </a:r>
            <a:r>
              <a:rPr lang="en-US" dirty="0"/>
              <a:t> </a:t>
            </a:r>
            <a:r>
              <a:rPr lang="en-US" dirty="0" err="1"/>
              <a:t>како</a:t>
            </a:r>
            <a:r>
              <a:rPr lang="en-US" dirty="0"/>
              <a:t> </a:t>
            </a:r>
            <a:r>
              <a:rPr lang="en-US" dirty="0" err="1"/>
              <a:t>основи</a:t>
            </a:r>
            <a:r>
              <a:rPr lang="en-US" dirty="0"/>
              <a:t> </a:t>
            </a:r>
            <a:r>
              <a:rPr lang="en-US" dirty="0" err="1"/>
              <a:t>на</a:t>
            </a:r>
            <a:r>
              <a:rPr lang="en-US" dirty="0"/>
              <a:t> </a:t>
            </a:r>
            <a:r>
              <a:rPr lang="en-US" dirty="0" err="1"/>
              <a:t>зборовите</a:t>
            </a:r>
            <a:r>
              <a:rPr lang="en-US" dirty="0"/>
              <a:t> </a:t>
            </a:r>
            <a:r>
              <a:rPr lang="en-US" dirty="0" err="1"/>
              <a:t>да</a:t>
            </a:r>
            <a:r>
              <a:rPr lang="en-US" dirty="0"/>
              <a:t> </a:t>
            </a:r>
            <a:r>
              <a:rPr lang="en-US" dirty="0" err="1"/>
              <a:t>се</a:t>
            </a:r>
            <a:r>
              <a:rPr lang="en-US" dirty="0"/>
              <a:t> </a:t>
            </a:r>
            <a:r>
              <a:rPr lang="en-US" dirty="0" err="1"/>
              <a:t>земаат</a:t>
            </a:r>
            <a:r>
              <a:rPr lang="en-US" dirty="0"/>
              <a:t> </a:t>
            </a:r>
            <a:r>
              <a:rPr lang="en-US" dirty="0" err="1"/>
              <a:t>поархаичните</a:t>
            </a:r>
            <a:r>
              <a:rPr lang="en-US" dirty="0"/>
              <a:t> </a:t>
            </a:r>
            <a:r>
              <a:rPr lang="en-US" dirty="0" err="1"/>
              <a:t>лексеми</a:t>
            </a:r>
            <a:r>
              <a:rPr lang="en-US" dirty="0"/>
              <a:t> (</a:t>
            </a:r>
            <a:r>
              <a:rPr lang="en-US" i="1" dirty="0" err="1"/>
              <a:t>поднебесие</a:t>
            </a:r>
            <a:r>
              <a:rPr lang="en-US" i="1" dirty="0"/>
              <a:t>, </a:t>
            </a:r>
            <a:r>
              <a:rPr lang="en-US" i="1" dirty="0" err="1"/>
              <a:t>неверие</a:t>
            </a:r>
            <a:r>
              <a:rPr lang="en-US" dirty="0"/>
              <a:t>). </a:t>
            </a:r>
            <a:r>
              <a:rPr lang="en-US" dirty="0" err="1"/>
              <a:t>Ваквите</a:t>
            </a:r>
            <a:r>
              <a:rPr lang="en-US" dirty="0"/>
              <a:t> </a:t>
            </a:r>
            <a:r>
              <a:rPr lang="en-US" dirty="0" err="1"/>
              <a:t>зборови</a:t>
            </a:r>
            <a:r>
              <a:rPr lang="en-US" dirty="0"/>
              <a:t> </a:t>
            </a:r>
            <a:r>
              <a:rPr lang="en-US" dirty="0" err="1"/>
              <a:t>се</a:t>
            </a:r>
            <a:r>
              <a:rPr lang="en-US" dirty="0"/>
              <a:t> </a:t>
            </a:r>
            <a:r>
              <a:rPr lang="en-US" dirty="0" err="1"/>
              <a:t>покажуваат</a:t>
            </a:r>
            <a:r>
              <a:rPr lang="en-US" dirty="0"/>
              <a:t> </a:t>
            </a:r>
            <a:r>
              <a:rPr lang="en-US" dirty="0" err="1"/>
              <a:t>како</a:t>
            </a:r>
            <a:r>
              <a:rPr lang="en-US" dirty="0"/>
              <a:t> </a:t>
            </a:r>
            <a:r>
              <a:rPr lang="en-US" dirty="0" err="1"/>
              <a:t>мошне</a:t>
            </a:r>
            <a:r>
              <a:rPr lang="en-US" dirty="0"/>
              <a:t> </a:t>
            </a:r>
            <a:r>
              <a:rPr lang="en-US" dirty="0" err="1"/>
              <a:t>функционални</a:t>
            </a:r>
            <a:r>
              <a:rPr lang="en-US" dirty="0"/>
              <a:t> </a:t>
            </a:r>
            <a:r>
              <a:rPr lang="en-US" dirty="0" err="1"/>
              <a:t>во</a:t>
            </a:r>
            <a:r>
              <a:rPr lang="en-US" dirty="0"/>
              <a:t> </a:t>
            </a:r>
            <a:r>
              <a:rPr lang="en-US" dirty="0" err="1"/>
              <a:t>овие</a:t>
            </a:r>
            <a:r>
              <a:rPr lang="en-US" dirty="0"/>
              <a:t> </a:t>
            </a:r>
            <a:r>
              <a:rPr lang="en-US" dirty="0" err="1"/>
              <a:t>текстови</a:t>
            </a:r>
            <a:r>
              <a:rPr lang="en-US" dirty="0"/>
              <a:t>  </a:t>
            </a:r>
            <a:r>
              <a:rPr lang="en-US" dirty="0" err="1"/>
              <a:t>токму</a:t>
            </a:r>
            <a:r>
              <a:rPr lang="en-US" dirty="0"/>
              <a:t> </a:t>
            </a:r>
            <a:r>
              <a:rPr lang="en-US" dirty="0" err="1"/>
              <a:t>поради</a:t>
            </a:r>
            <a:r>
              <a:rPr lang="en-US" dirty="0"/>
              <a:t> </a:t>
            </a:r>
            <a:r>
              <a:rPr lang="en-US" dirty="0" err="1"/>
              <a:t>можноста</a:t>
            </a:r>
            <a:r>
              <a:rPr lang="en-US" dirty="0"/>
              <a:t> </a:t>
            </a:r>
            <a:r>
              <a:rPr lang="en-US" dirty="0" err="1"/>
              <a:t>со</a:t>
            </a:r>
            <a:r>
              <a:rPr lang="en-US" dirty="0"/>
              <a:t> </a:t>
            </a:r>
            <a:r>
              <a:rPr lang="en-US" dirty="0" err="1"/>
              <a:t>еден</a:t>
            </a:r>
            <a:r>
              <a:rPr lang="en-US" dirty="0"/>
              <a:t> </a:t>
            </a:r>
            <a:r>
              <a:rPr lang="en-US" dirty="0" err="1"/>
              <a:t>збор</a:t>
            </a:r>
            <a:r>
              <a:rPr lang="en-US" dirty="0"/>
              <a:t> </a:t>
            </a:r>
            <a:r>
              <a:rPr lang="en-US" dirty="0" err="1"/>
              <a:t>значенски</a:t>
            </a:r>
            <a:r>
              <a:rPr lang="en-US" dirty="0"/>
              <a:t> </a:t>
            </a:r>
            <a:r>
              <a:rPr lang="en-US" dirty="0" err="1"/>
              <a:t>да</a:t>
            </a:r>
            <a:r>
              <a:rPr lang="en-US" dirty="0"/>
              <a:t> </a:t>
            </a:r>
            <a:r>
              <a:rPr lang="en-US" dirty="0" err="1"/>
              <a:t>се</a:t>
            </a:r>
            <a:r>
              <a:rPr lang="en-US" dirty="0"/>
              <a:t> </a:t>
            </a:r>
            <a:r>
              <a:rPr lang="en-US" dirty="0" err="1"/>
              <a:t>покрие</a:t>
            </a:r>
            <a:r>
              <a:rPr lang="en-US" dirty="0"/>
              <a:t> </a:t>
            </a:r>
            <a:r>
              <a:rPr lang="en-US" dirty="0" err="1"/>
              <a:t>цела</a:t>
            </a:r>
            <a:r>
              <a:rPr lang="en-US" dirty="0"/>
              <a:t> </a:t>
            </a:r>
            <a:r>
              <a:rPr lang="en-US" dirty="0" err="1"/>
              <a:t>синтагма</a:t>
            </a:r>
            <a:r>
              <a:rPr lang="en-US" dirty="0"/>
              <a:t>. </a:t>
            </a:r>
            <a:r>
              <a:rPr lang="en-US" dirty="0" err="1"/>
              <a:t>Така</a:t>
            </a:r>
            <a:r>
              <a:rPr lang="en-US" dirty="0"/>
              <a:t> </a:t>
            </a:r>
            <a:r>
              <a:rPr lang="en-US" dirty="0" err="1"/>
              <a:t>на</a:t>
            </a:r>
            <a:r>
              <a:rPr lang="en-US" dirty="0"/>
              <a:t> </a:t>
            </a:r>
            <a:r>
              <a:rPr lang="en-US" dirty="0" err="1"/>
              <a:t>пример</a:t>
            </a:r>
            <a:r>
              <a:rPr lang="en-US" dirty="0"/>
              <a:t>, </a:t>
            </a:r>
            <a:r>
              <a:rPr lang="en-US" dirty="0" err="1"/>
              <a:t>зборот</a:t>
            </a:r>
            <a:r>
              <a:rPr lang="en-US" dirty="0"/>
              <a:t> </a:t>
            </a:r>
            <a:r>
              <a:rPr lang="en-US" i="1" dirty="0" err="1"/>
              <a:t>преумление</a:t>
            </a:r>
            <a:r>
              <a:rPr lang="en-US" dirty="0"/>
              <a:t> </a:t>
            </a:r>
            <a:r>
              <a:rPr lang="en-US" dirty="0" err="1"/>
              <a:t>може</a:t>
            </a:r>
            <a:r>
              <a:rPr lang="en-US" dirty="0"/>
              <a:t>  </a:t>
            </a:r>
            <a:r>
              <a:rPr lang="en-US" dirty="0" err="1"/>
              <a:t>да</a:t>
            </a:r>
            <a:r>
              <a:rPr lang="en-US" dirty="0"/>
              <a:t> </a:t>
            </a:r>
            <a:r>
              <a:rPr lang="en-US" dirty="0" err="1"/>
              <a:t>се</a:t>
            </a:r>
            <a:r>
              <a:rPr lang="en-US" dirty="0"/>
              <a:t> </a:t>
            </a:r>
            <a:r>
              <a:rPr lang="en-US" dirty="0" err="1"/>
              <a:t>протолкува</a:t>
            </a:r>
            <a:r>
              <a:rPr lang="en-US" dirty="0"/>
              <a:t> </a:t>
            </a:r>
            <a:r>
              <a:rPr lang="en-US" dirty="0" err="1"/>
              <a:t>како</a:t>
            </a:r>
            <a:r>
              <a:rPr lang="en-US" dirty="0"/>
              <a:t> '</a:t>
            </a:r>
            <a:r>
              <a:rPr lang="en-US" dirty="0" err="1"/>
              <a:t>повторно</a:t>
            </a:r>
            <a:r>
              <a:rPr lang="en-US" dirty="0"/>
              <a:t> </a:t>
            </a:r>
            <a:r>
              <a:rPr lang="en-US" dirty="0" err="1"/>
              <a:t>собирање</a:t>
            </a:r>
            <a:r>
              <a:rPr lang="en-US" dirty="0"/>
              <a:t> </a:t>
            </a:r>
            <a:r>
              <a:rPr lang="en-US" dirty="0" err="1"/>
              <a:t>ум</a:t>
            </a:r>
            <a:r>
              <a:rPr lang="en-US" dirty="0"/>
              <a:t>', </a:t>
            </a:r>
            <a:r>
              <a:rPr lang="en-US" dirty="0" err="1"/>
              <a:t>или</a:t>
            </a:r>
            <a:r>
              <a:rPr lang="en-US" dirty="0"/>
              <a:t> '</a:t>
            </a:r>
            <a:r>
              <a:rPr lang="en-US" dirty="0" err="1"/>
              <a:t>менување</a:t>
            </a:r>
            <a:r>
              <a:rPr lang="en-US" dirty="0"/>
              <a:t> </a:t>
            </a:r>
            <a:r>
              <a:rPr lang="en-US" dirty="0" err="1"/>
              <a:t>на</a:t>
            </a:r>
            <a:r>
              <a:rPr lang="en-US" dirty="0"/>
              <a:t> </a:t>
            </a:r>
            <a:r>
              <a:rPr lang="en-US" dirty="0" err="1"/>
              <a:t>умот</a:t>
            </a:r>
            <a:r>
              <a:rPr lang="en-US" dirty="0"/>
              <a:t>'  </a:t>
            </a:r>
            <a:r>
              <a:rPr lang="en-US" dirty="0" err="1"/>
              <a:t>или</a:t>
            </a:r>
            <a:r>
              <a:rPr lang="en-US" dirty="0"/>
              <a:t>: </a:t>
            </a:r>
            <a:r>
              <a:rPr lang="en-US" i="1" dirty="0" err="1"/>
              <a:t>премислување</a:t>
            </a:r>
            <a:r>
              <a:rPr lang="en-US" dirty="0"/>
              <a:t>. </a:t>
            </a:r>
          </a:p>
        </p:txBody>
      </p:sp>
    </p:spTree>
    <p:extLst>
      <p:ext uri="{BB962C8B-B14F-4D97-AF65-F5344CB8AC3E}">
        <p14:creationId xmlns:p14="http://schemas.microsoft.com/office/powerpoint/2010/main" val="1486842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mk-MK" dirty="0"/>
              <a:t>При претставувањето на тенденциите во зборообразувањето во македонскиот јазик, го имаме предвид фактот дека различните функции на јазикот во подолг временски период (периодот од официјалната кодификација на македонскиот јазик до денес), доведуваат до постојани промени, кои се рефлектираат и на структурно поле на јазичниот систем, што може да се согледа и на планот на зборообразувањето. Најопфатени со промени во лексичкиот  состав се именките, придавките, глаголите и прилозите.</a:t>
            </a:r>
            <a:endParaRPr lang="en-US" dirty="0"/>
          </a:p>
          <a:p>
            <a:endParaRPr lang="en-US" dirty="0"/>
          </a:p>
        </p:txBody>
      </p:sp>
    </p:spTree>
    <p:extLst>
      <p:ext uri="{BB962C8B-B14F-4D97-AF65-F5344CB8AC3E}">
        <p14:creationId xmlns:p14="http://schemas.microsoft.com/office/powerpoint/2010/main" val="15173243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err="1"/>
              <a:t>Како</a:t>
            </a:r>
            <a:r>
              <a:rPr lang="en-US" dirty="0"/>
              <a:t> </a:t>
            </a:r>
            <a:r>
              <a:rPr lang="en-US" dirty="0" err="1"/>
              <a:t>најпрепознатлива</a:t>
            </a:r>
            <a:r>
              <a:rPr lang="en-US" dirty="0"/>
              <a:t> </a:t>
            </a:r>
            <a:r>
              <a:rPr lang="en-US" dirty="0" err="1"/>
              <a:t>јазична</a:t>
            </a:r>
            <a:r>
              <a:rPr lang="en-US" dirty="0"/>
              <a:t> </a:t>
            </a:r>
            <a:r>
              <a:rPr lang="en-US" dirty="0" err="1"/>
              <a:t>карактеристика</a:t>
            </a:r>
            <a:r>
              <a:rPr lang="en-US" dirty="0"/>
              <a:t> </a:t>
            </a:r>
            <a:r>
              <a:rPr lang="en-US" dirty="0" err="1"/>
              <a:t>на</a:t>
            </a:r>
            <a:r>
              <a:rPr lang="en-US" dirty="0"/>
              <a:t> </a:t>
            </a:r>
            <a:r>
              <a:rPr lang="en-US" dirty="0" err="1"/>
              <a:t>овие</a:t>
            </a:r>
            <a:r>
              <a:rPr lang="en-US" dirty="0"/>
              <a:t> </a:t>
            </a:r>
            <a:r>
              <a:rPr lang="en-US" dirty="0" err="1"/>
              <a:t>текстови</a:t>
            </a:r>
            <a:r>
              <a:rPr lang="en-US" dirty="0"/>
              <a:t>, </a:t>
            </a:r>
            <a:r>
              <a:rPr lang="en-US" dirty="0" err="1"/>
              <a:t>сепак</a:t>
            </a:r>
            <a:r>
              <a:rPr lang="en-US" dirty="0"/>
              <a:t>, </a:t>
            </a:r>
            <a:r>
              <a:rPr lang="en-US" dirty="0" err="1"/>
              <a:t>се</a:t>
            </a:r>
            <a:r>
              <a:rPr lang="en-US" dirty="0"/>
              <a:t> </a:t>
            </a:r>
            <a:r>
              <a:rPr lang="en-US" dirty="0" err="1"/>
              <a:t>изделуваат</a:t>
            </a:r>
            <a:r>
              <a:rPr lang="en-US" dirty="0"/>
              <a:t> </a:t>
            </a:r>
            <a:r>
              <a:rPr lang="en-US" dirty="0" err="1"/>
              <a:t>сложените</a:t>
            </a:r>
            <a:r>
              <a:rPr lang="en-US" dirty="0"/>
              <a:t> </a:t>
            </a:r>
            <a:r>
              <a:rPr lang="en-US" dirty="0" err="1"/>
              <a:t>именки</a:t>
            </a:r>
            <a:r>
              <a:rPr lang="en-US" dirty="0"/>
              <a:t>, </a:t>
            </a:r>
            <a:r>
              <a:rPr lang="en-US" dirty="0" err="1"/>
              <a:t>добиени</a:t>
            </a:r>
            <a:r>
              <a:rPr lang="en-US" dirty="0"/>
              <a:t> </a:t>
            </a:r>
            <a:r>
              <a:rPr lang="en-US" dirty="0" err="1"/>
              <a:t>според</a:t>
            </a:r>
            <a:r>
              <a:rPr lang="en-US" dirty="0"/>
              <a:t> </a:t>
            </a:r>
            <a:r>
              <a:rPr lang="en-US" dirty="0" err="1"/>
              <a:t>најразлични</a:t>
            </a:r>
            <a:r>
              <a:rPr lang="en-US" dirty="0"/>
              <a:t> </a:t>
            </a:r>
            <a:r>
              <a:rPr lang="en-US" dirty="0" err="1"/>
              <a:t>зборообразувачки</a:t>
            </a:r>
            <a:r>
              <a:rPr lang="en-US" dirty="0"/>
              <a:t> </a:t>
            </a:r>
            <a:r>
              <a:rPr lang="en-US" dirty="0" err="1"/>
              <a:t>модели</a:t>
            </a:r>
            <a:r>
              <a:rPr lang="en-US" dirty="0"/>
              <a:t>. </a:t>
            </a:r>
            <a:r>
              <a:rPr lang="en-US" dirty="0" err="1"/>
              <a:t>Некои</a:t>
            </a:r>
            <a:r>
              <a:rPr lang="en-US" dirty="0"/>
              <a:t> </a:t>
            </a:r>
            <a:r>
              <a:rPr lang="en-US" dirty="0" err="1"/>
              <a:t>од</a:t>
            </a:r>
            <a:r>
              <a:rPr lang="en-US" dirty="0"/>
              <a:t> </a:t>
            </a:r>
            <a:r>
              <a:rPr lang="en-US" dirty="0" err="1"/>
              <a:t>нив</a:t>
            </a:r>
            <a:r>
              <a:rPr lang="en-US" dirty="0"/>
              <a:t> </a:t>
            </a:r>
            <a:r>
              <a:rPr lang="en-US" dirty="0" err="1"/>
              <a:t>се</a:t>
            </a:r>
            <a:r>
              <a:rPr lang="en-US" dirty="0"/>
              <a:t> </a:t>
            </a:r>
            <a:r>
              <a:rPr lang="en-US" dirty="0" err="1"/>
              <a:t>составени</a:t>
            </a:r>
            <a:r>
              <a:rPr lang="en-US" dirty="0"/>
              <a:t> </a:t>
            </a:r>
            <a:r>
              <a:rPr lang="en-US" dirty="0" err="1"/>
              <a:t>од</a:t>
            </a:r>
            <a:r>
              <a:rPr lang="en-US" dirty="0"/>
              <a:t> </a:t>
            </a:r>
            <a:r>
              <a:rPr lang="en-US" dirty="0" err="1"/>
              <a:t>две</a:t>
            </a:r>
            <a:r>
              <a:rPr lang="en-US" dirty="0"/>
              <a:t> </a:t>
            </a:r>
            <a:r>
              <a:rPr lang="en-US" dirty="0" err="1"/>
              <a:t>именки</a:t>
            </a:r>
            <a:r>
              <a:rPr lang="en-US" dirty="0"/>
              <a:t>  </a:t>
            </a:r>
            <a:r>
              <a:rPr lang="en-US" dirty="0" err="1"/>
              <a:t>што</a:t>
            </a:r>
            <a:r>
              <a:rPr lang="en-US" dirty="0"/>
              <a:t> </a:t>
            </a:r>
            <a:r>
              <a:rPr lang="en-US" dirty="0" err="1"/>
              <a:t>се</a:t>
            </a:r>
            <a:r>
              <a:rPr lang="en-US" dirty="0"/>
              <a:t> </a:t>
            </a:r>
            <a:r>
              <a:rPr lang="en-US" dirty="0" err="1"/>
              <a:t>споени</a:t>
            </a:r>
            <a:r>
              <a:rPr lang="en-US" dirty="0"/>
              <a:t> </a:t>
            </a:r>
            <a:r>
              <a:rPr lang="en-US" dirty="0" err="1"/>
              <a:t>како</a:t>
            </a:r>
            <a:r>
              <a:rPr lang="en-US" dirty="0"/>
              <a:t> </a:t>
            </a:r>
            <a:r>
              <a:rPr lang="en-US" dirty="0" err="1"/>
              <a:t>резултат</a:t>
            </a:r>
            <a:r>
              <a:rPr lang="en-US" dirty="0"/>
              <a:t> </a:t>
            </a:r>
            <a:r>
              <a:rPr lang="en-US" dirty="0" err="1"/>
              <a:t>на</a:t>
            </a:r>
            <a:r>
              <a:rPr lang="en-US" dirty="0"/>
              <a:t> </a:t>
            </a:r>
            <a:r>
              <a:rPr lang="en-US" dirty="0" err="1"/>
              <a:t>атрибутивната</a:t>
            </a:r>
            <a:r>
              <a:rPr lang="en-US" dirty="0"/>
              <a:t> </a:t>
            </a:r>
            <a:r>
              <a:rPr lang="en-US" dirty="0" err="1"/>
              <a:t>функција</a:t>
            </a:r>
            <a:r>
              <a:rPr lang="en-US" dirty="0"/>
              <a:t> </a:t>
            </a:r>
            <a:r>
              <a:rPr lang="en-US" dirty="0" err="1"/>
              <a:t>на</a:t>
            </a:r>
            <a:r>
              <a:rPr lang="en-US" dirty="0"/>
              <a:t> </a:t>
            </a:r>
            <a:r>
              <a:rPr lang="en-US" dirty="0" err="1"/>
              <a:t>една</a:t>
            </a:r>
            <a:r>
              <a:rPr lang="en-US" dirty="0"/>
              <a:t> </a:t>
            </a:r>
            <a:r>
              <a:rPr lang="en-US" dirty="0" err="1"/>
              <a:t>од</a:t>
            </a:r>
            <a:r>
              <a:rPr lang="en-US" dirty="0"/>
              <a:t> </a:t>
            </a:r>
            <a:r>
              <a:rPr lang="en-US" dirty="0" err="1"/>
              <a:t>именките</a:t>
            </a:r>
            <a:r>
              <a:rPr lang="en-US" dirty="0"/>
              <a:t>: </a:t>
            </a:r>
            <a:r>
              <a:rPr lang="en-US" i="1" dirty="0" err="1"/>
              <a:t>богомислие</a:t>
            </a:r>
            <a:r>
              <a:rPr lang="en-US" dirty="0"/>
              <a:t> &lt; </a:t>
            </a:r>
            <a:r>
              <a:rPr lang="en-US" dirty="0" err="1"/>
              <a:t>мисли</a:t>
            </a:r>
            <a:r>
              <a:rPr lang="en-US" dirty="0"/>
              <a:t> </a:t>
            </a:r>
            <a:r>
              <a:rPr lang="en-US" dirty="0" err="1"/>
              <a:t>за</a:t>
            </a:r>
            <a:r>
              <a:rPr lang="en-US" dirty="0"/>
              <a:t> </a:t>
            </a:r>
            <a:r>
              <a:rPr lang="en-US" dirty="0" err="1"/>
              <a:t>бога</a:t>
            </a:r>
            <a:r>
              <a:rPr lang="en-US" dirty="0"/>
              <a:t>, </a:t>
            </a:r>
            <a:r>
              <a:rPr lang="en-US" i="1" dirty="0" err="1"/>
              <a:t>лиџбољубие</a:t>
            </a:r>
            <a:r>
              <a:rPr lang="en-US" dirty="0"/>
              <a:t> &lt; </a:t>
            </a:r>
            <a:r>
              <a:rPr lang="en-US" dirty="0" err="1"/>
              <a:t>љубов</a:t>
            </a:r>
            <a:r>
              <a:rPr lang="en-US" dirty="0"/>
              <a:t> </a:t>
            </a:r>
            <a:r>
              <a:rPr lang="en-US" dirty="0" err="1"/>
              <a:t>за</a:t>
            </a:r>
            <a:r>
              <a:rPr lang="en-US" dirty="0"/>
              <a:t> </a:t>
            </a:r>
            <a:r>
              <a:rPr lang="en-US" dirty="0" err="1"/>
              <a:t>лиџбата</a:t>
            </a:r>
            <a:r>
              <a:rPr lang="en-US" dirty="0"/>
              <a:t>, </a:t>
            </a:r>
            <a:r>
              <a:rPr lang="en-US" dirty="0" err="1"/>
              <a:t>за</a:t>
            </a:r>
            <a:r>
              <a:rPr lang="en-US" dirty="0"/>
              <a:t> </a:t>
            </a:r>
            <a:r>
              <a:rPr lang="en-US" dirty="0" err="1"/>
              <a:t>личното</a:t>
            </a:r>
            <a:r>
              <a:rPr lang="en-US" dirty="0"/>
              <a:t> (</a:t>
            </a:r>
            <a:r>
              <a:rPr lang="en-US" dirty="0" err="1"/>
              <a:t>убавото</a:t>
            </a:r>
            <a:r>
              <a:rPr lang="en-US" dirty="0"/>
              <a:t>), </a:t>
            </a:r>
            <a:r>
              <a:rPr lang="en-US" i="1" dirty="0" err="1"/>
              <a:t>човекољубие</a:t>
            </a:r>
            <a:r>
              <a:rPr lang="en-US" dirty="0"/>
              <a:t> &lt; </a:t>
            </a:r>
            <a:r>
              <a:rPr lang="en-US" dirty="0" err="1"/>
              <a:t>љубов</a:t>
            </a:r>
            <a:r>
              <a:rPr lang="en-US" dirty="0"/>
              <a:t> </a:t>
            </a:r>
            <a:r>
              <a:rPr lang="en-US" dirty="0" err="1"/>
              <a:t>спрема</a:t>
            </a:r>
            <a:r>
              <a:rPr lang="en-US" dirty="0"/>
              <a:t> </a:t>
            </a:r>
            <a:r>
              <a:rPr lang="en-US" dirty="0" err="1"/>
              <a:t>човекот</a:t>
            </a:r>
            <a:r>
              <a:rPr lang="en-US" dirty="0"/>
              <a:t>, </a:t>
            </a:r>
            <a:r>
              <a:rPr lang="en-US" i="1" dirty="0" err="1"/>
              <a:t>ликоливница</a:t>
            </a:r>
            <a:r>
              <a:rPr lang="en-US" dirty="0"/>
              <a:t> &lt; </a:t>
            </a:r>
            <a:r>
              <a:rPr lang="en-US" dirty="0" err="1"/>
              <a:t>ливница</a:t>
            </a:r>
            <a:r>
              <a:rPr lang="en-US" dirty="0"/>
              <a:t> </a:t>
            </a:r>
            <a:r>
              <a:rPr lang="en-US" dirty="0" err="1"/>
              <a:t>на</a:t>
            </a:r>
            <a:r>
              <a:rPr lang="en-US" dirty="0"/>
              <a:t> </a:t>
            </a:r>
            <a:r>
              <a:rPr lang="en-US" dirty="0" err="1"/>
              <a:t>ликот</a:t>
            </a:r>
            <a:r>
              <a:rPr lang="en-US" dirty="0"/>
              <a:t> (</a:t>
            </a:r>
            <a:r>
              <a:rPr lang="en-US" dirty="0" err="1"/>
              <a:t>на</a:t>
            </a:r>
            <a:r>
              <a:rPr lang="en-US" dirty="0"/>
              <a:t> </a:t>
            </a:r>
            <a:r>
              <a:rPr lang="en-US" dirty="0" err="1"/>
              <a:t>карактерот</a:t>
            </a:r>
            <a:r>
              <a:rPr lang="en-US" dirty="0"/>
              <a:t>). </a:t>
            </a:r>
            <a:r>
              <a:rPr lang="en-US" dirty="0" err="1"/>
              <a:t>Чести</a:t>
            </a:r>
            <a:r>
              <a:rPr lang="en-US" dirty="0"/>
              <a:t> </a:t>
            </a:r>
            <a:r>
              <a:rPr lang="en-US" dirty="0" err="1"/>
              <a:t>се</a:t>
            </a:r>
            <a:r>
              <a:rPr lang="en-US" dirty="0"/>
              <a:t> и </a:t>
            </a:r>
            <a:r>
              <a:rPr lang="en-US" dirty="0" err="1"/>
              <a:t>сложенките</a:t>
            </a:r>
            <a:r>
              <a:rPr lang="en-US" dirty="0"/>
              <a:t>, </a:t>
            </a:r>
            <a:r>
              <a:rPr lang="en-US" dirty="0" err="1"/>
              <a:t>во</a:t>
            </a:r>
            <a:r>
              <a:rPr lang="en-US" dirty="0"/>
              <a:t> </a:t>
            </a:r>
            <a:r>
              <a:rPr lang="en-US" dirty="0" err="1"/>
              <a:t>кои</a:t>
            </a:r>
            <a:r>
              <a:rPr lang="en-US" dirty="0"/>
              <a:t> </a:t>
            </a:r>
            <a:r>
              <a:rPr lang="en-US" dirty="0" err="1"/>
              <a:t>првата</a:t>
            </a:r>
            <a:r>
              <a:rPr lang="en-US" dirty="0"/>
              <a:t> </a:t>
            </a:r>
            <a:r>
              <a:rPr lang="en-US" dirty="0" err="1"/>
              <a:t>компонента</a:t>
            </a:r>
            <a:r>
              <a:rPr lang="en-US" dirty="0"/>
              <a:t> е </a:t>
            </a:r>
            <a:r>
              <a:rPr lang="en-US" dirty="0" err="1"/>
              <a:t>заменската</a:t>
            </a:r>
            <a:r>
              <a:rPr lang="en-US" dirty="0"/>
              <a:t> </a:t>
            </a:r>
            <a:r>
              <a:rPr lang="en-US" dirty="0" err="1"/>
              <a:t>придавка</a:t>
            </a:r>
            <a:r>
              <a:rPr lang="en-US" dirty="0"/>
              <a:t> </a:t>
            </a:r>
            <a:r>
              <a:rPr lang="en-US" dirty="0" err="1"/>
              <a:t>само</a:t>
            </a:r>
            <a:r>
              <a:rPr lang="en-US" dirty="0"/>
              <a:t>-: </a:t>
            </a:r>
            <a:r>
              <a:rPr lang="en-US" i="1" dirty="0" err="1"/>
              <a:t>самоодрекување</a:t>
            </a:r>
            <a:r>
              <a:rPr lang="en-US" i="1" dirty="0"/>
              <a:t>, </a:t>
            </a:r>
            <a:r>
              <a:rPr lang="en-US" i="1" dirty="0" err="1"/>
              <a:t>самодарување</a:t>
            </a:r>
            <a:r>
              <a:rPr lang="en-US" i="1" dirty="0"/>
              <a:t>, </a:t>
            </a:r>
            <a:r>
              <a:rPr lang="en-US" i="1" dirty="0" err="1"/>
              <a:t>саможртва</a:t>
            </a:r>
            <a:r>
              <a:rPr lang="en-US" i="1" dirty="0"/>
              <a:t>, </a:t>
            </a:r>
            <a:r>
              <a:rPr lang="en-US" i="1" dirty="0" err="1"/>
              <a:t>самозаборав</a:t>
            </a:r>
            <a:r>
              <a:rPr lang="en-US" dirty="0"/>
              <a:t>…                            </a:t>
            </a:r>
          </a:p>
          <a:p>
            <a:endParaRPr lang="en-US" dirty="0"/>
          </a:p>
        </p:txBody>
      </p:sp>
    </p:spTree>
    <p:extLst>
      <p:ext uri="{BB962C8B-B14F-4D97-AF65-F5344CB8AC3E}">
        <p14:creationId xmlns:p14="http://schemas.microsoft.com/office/powerpoint/2010/main" val="42023245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dirty="0"/>
              <a:t>2. </a:t>
            </a:r>
            <a:r>
              <a:rPr lang="en-US" dirty="0" err="1"/>
              <a:t>Во</a:t>
            </a:r>
            <a:r>
              <a:rPr lang="en-US" dirty="0"/>
              <a:t> </a:t>
            </a:r>
            <a:r>
              <a:rPr lang="en-US" dirty="0" err="1"/>
              <a:t>однос</a:t>
            </a:r>
            <a:r>
              <a:rPr lang="en-US" dirty="0"/>
              <a:t> </a:t>
            </a:r>
            <a:r>
              <a:rPr lang="en-US" dirty="0" err="1"/>
              <a:t>на</a:t>
            </a:r>
            <a:r>
              <a:rPr lang="en-US" dirty="0"/>
              <a:t> </a:t>
            </a:r>
            <a:r>
              <a:rPr lang="en-US" dirty="0" err="1"/>
              <a:t>придавките</a:t>
            </a:r>
            <a:r>
              <a:rPr lang="en-US" dirty="0"/>
              <a:t> </a:t>
            </a:r>
            <a:r>
              <a:rPr lang="en-US" dirty="0" err="1"/>
              <a:t>се</a:t>
            </a:r>
            <a:r>
              <a:rPr lang="en-US" dirty="0"/>
              <a:t> </a:t>
            </a:r>
            <a:r>
              <a:rPr lang="en-US" dirty="0" err="1"/>
              <a:t>забележува</a:t>
            </a:r>
            <a:r>
              <a:rPr lang="en-US" dirty="0"/>
              <a:t> </a:t>
            </a:r>
            <a:r>
              <a:rPr lang="en-US" dirty="0" err="1"/>
              <a:t>поголема</a:t>
            </a:r>
            <a:r>
              <a:rPr lang="en-US" dirty="0"/>
              <a:t> </a:t>
            </a:r>
            <a:r>
              <a:rPr lang="en-US" dirty="0" err="1"/>
              <a:t>присутност</a:t>
            </a:r>
            <a:r>
              <a:rPr lang="en-US" dirty="0"/>
              <a:t> </a:t>
            </a:r>
            <a:r>
              <a:rPr lang="en-US" dirty="0" err="1"/>
              <a:t>на</a:t>
            </a:r>
            <a:r>
              <a:rPr lang="en-US" dirty="0"/>
              <a:t> </a:t>
            </a:r>
            <a:r>
              <a:rPr lang="en-US" dirty="0" err="1"/>
              <a:t>синтетички</a:t>
            </a:r>
            <a:r>
              <a:rPr lang="en-US" dirty="0"/>
              <a:t> </a:t>
            </a:r>
            <a:r>
              <a:rPr lang="en-US" dirty="0" err="1"/>
              <a:t>форми</a:t>
            </a:r>
            <a:r>
              <a:rPr lang="en-US" dirty="0"/>
              <a:t>, </a:t>
            </a:r>
            <a:r>
              <a:rPr lang="en-US" dirty="0" err="1"/>
              <a:t>добиени</a:t>
            </a:r>
            <a:r>
              <a:rPr lang="en-US" dirty="0"/>
              <a:t> </a:t>
            </a:r>
            <a:r>
              <a:rPr lang="en-US" dirty="0" err="1"/>
              <a:t>со</a:t>
            </a:r>
            <a:r>
              <a:rPr lang="en-US" dirty="0"/>
              <a:t> </a:t>
            </a:r>
            <a:r>
              <a:rPr lang="en-US" dirty="0" err="1"/>
              <a:t>суфиксација</a:t>
            </a:r>
            <a:r>
              <a:rPr lang="en-US" dirty="0"/>
              <a:t> </a:t>
            </a:r>
            <a:r>
              <a:rPr lang="en-US" dirty="0" err="1"/>
              <a:t>од</a:t>
            </a:r>
            <a:r>
              <a:rPr lang="en-US" dirty="0"/>
              <a:t> </a:t>
            </a:r>
            <a:r>
              <a:rPr lang="en-US" dirty="0" err="1"/>
              <a:t>именки</a:t>
            </a:r>
            <a:r>
              <a:rPr lang="en-US" dirty="0"/>
              <a:t> </a:t>
            </a:r>
            <a:r>
              <a:rPr lang="en-US" dirty="0" err="1"/>
              <a:t>употребени</a:t>
            </a:r>
            <a:r>
              <a:rPr lang="en-US" dirty="0"/>
              <a:t> </a:t>
            </a:r>
            <a:r>
              <a:rPr lang="en-US" dirty="0" err="1"/>
              <a:t>како</a:t>
            </a:r>
            <a:r>
              <a:rPr lang="en-US" dirty="0"/>
              <a:t> </a:t>
            </a:r>
            <a:r>
              <a:rPr lang="en-US" dirty="0" err="1"/>
              <a:t>именски</a:t>
            </a:r>
            <a:r>
              <a:rPr lang="en-US" dirty="0"/>
              <a:t> </a:t>
            </a:r>
            <a:r>
              <a:rPr lang="en-US" dirty="0" err="1"/>
              <a:t>атрубути</a:t>
            </a:r>
            <a:r>
              <a:rPr lang="en-US" dirty="0"/>
              <a:t> (</a:t>
            </a:r>
            <a:r>
              <a:rPr lang="en-US" dirty="0" err="1"/>
              <a:t>именски</a:t>
            </a:r>
            <a:r>
              <a:rPr lang="en-US" dirty="0"/>
              <a:t> </a:t>
            </a:r>
            <a:r>
              <a:rPr lang="en-US" dirty="0" err="1"/>
              <a:t>групи</a:t>
            </a:r>
            <a:r>
              <a:rPr lang="en-US" dirty="0"/>
              <a:t> </a:t>
            </a:r>
            <a:r>
              <a:rPr lang="en-US" dirty="0" err="1"/>
              <a:t>зависни</a:t>
            </a:r>
            <a:r>
              <a:rPr lang="en-US" dirty="0"/>
              <a:t> </a:t>
            </a:r>
            <a:r>
              <a:rPr lang="en-US" dirty="0" err="1"/>
              <a:t>од</a:t>
            </a:r>
            <a:r>
              <a:rPr lang="en-US" dirty="0"/>
              <a:t> </a:t>
            </a:r>
            <a:r>
              <a:rPr lang="en-US" dirty="0" err="1"/>
              <a:t>име</a:t>
            </a:r>
            <a:r>
              <a:rPr lang="en-US" dirty="0"/>
              <a:t>), </a:t>
            </a:r>
            <a:r>
              <a:rPr lang="en-US" dirty="0" err="1"/>
              <a:t>на</a:t>
            </a:r>
            <a:r>
              <a:rPr lang="en-US" dirty="0"/>
              <a:t> </a:t>
            </a:r>
            <a:r>
              <a:rPr lang="en-US" dirty="0" err="1"/>
              <a:t>пример</a:t>
            </a:r>
            <a:r>
              <a:rPr lang="en-US" dirty="0"/>
              <a:t>: </a:t>
            </a:r>
            <a:r>
              <a:rPr lang="en-US" i="1" dirty="0" err="1"/>
              <a:t>крсни</a:t>
            </a:r>
            <a:r>
              <a:rPr lang="en-US" i="1" dirty="0"/>
              <a:t> </a:t>
            </a:r>
            <a:r>
              <a:rPr lang="en-US" i="1" dirty="0" err="1"/>
              <a:t>страдања</a:t>
            </a:r>
            <a:r>
              <a:rPr lang="en-US" dirty="0"/>
              <a:t> &lt; </a:t>
            </a:r>
            <a:r>
              <a:rPr lang="en-US" dirty="0" err="1"/>
              <a:t>страдања</a:t>
            </a:r>
            <a:r>
              <a:rPr lang="en-US" dirty="0"/>
              <a:t> </a:t>
            </a:r>
            <a:r>
              <a:rPr lang="en-US" dirty="0" err="1"/>
              <a:t>на</a:t>
            </a:r>
            <a:r>
              <a:rPr lang="en-US" dirty="0"/>
              <a:t> </a:t>
            </a:r>
            <a:r>
              <a:rPr lang="en-US" dirty="0" err="1"/>
              <a:t>крстот</a:t>
            </a:r>
            <a:r>
              <a:rPr lang="en-US" dirty="0"/>
              <a:t>, </a:t>
            </a:r>
            <a:r>
              <a:rPr lang="en-US" i="1" dirty="0" err="1"/>
              <a:t>гревовни</a:t>
            </a:r>
            <a:r>
              <a:rPr lang="en-US" i="1" dirty="0"/>
              <a:t> </a:t>
            </a:r>
            <a:r>
              <a:rPr lang="en-US" i="1" dirty="0" err="1"/>
              <a:t>искушенија</a:t>
            </a:r>
            <a:r>
              <a:rPr lang="en-US" dirty="0"/>
              <a:t> &lt; </a:t>
            </a:r>
            <a:r>
              <a:rPr lang="en-US" dirty="0" err="1"/>
              <a:t>искушенија</a:t>
            </a:r>
            <a:r>
              <a:rPr lang="en-US" dirty="0"/>
              <a:t> </a:t>
            </a:r>
            <a:r>
              <a:rPr lang="en-US" dirty="0" err="1"/>
              <a:t>на</a:t>
            </a:r>
            <a:r>
              <a:rPr lang="en-US" dirty="0"/>
              <a:t> </a:t>
            </a:r>
            <a:r>
              <a:rPr lang="en-US" dirty="0" err="1"/>
              <a:t>гревот</a:t>
            </a:r>
            <a:r>
              <a:rPr lang="en-US" dirty="0"/>
              <a:t>, </a:t>
            </a:r>
            <a:r>
              <a:rPr lang="en-US" i="1" dirty="0" err="1"/>
              <a:t>синовски</a:t>
            </a:r>
            <a:r>
              <a:rPr lang="en-US" i="1" dirty="0"/>
              <a:t> </a:t>
            </a:r>
            <a:r>
              <a:rPr lang="en-US" i="1" dirty="0" err="1"/>
              <a:t>страв</a:t>
            </a:r>
            <a:r>
              <a:rPr lang="en-US" dirty="0"/>
              <a:t> &lt; </a:t>
            </a:r>
            <a:r>
              <a:rPr lang="en-US" dirty="0" err="1"/>
              <a:t>страв</a:t>
            </a:r>
            <a:r>
              <a:rPr lang="en-US" dirty="0"/>
              <a:t> </a:t>
            </a:r>
            <a:r>
              <a:rPr lang="en-US" dirty="0" err="1"/>
              <a:t>за</a:t>
            </a:r>
            <a:r>
              <a:rPr lang="en-US" dirty="0"/>
              <a:t> </a:t>
            </a:r>
            <a:r>
              <a:rPr lang="en-US" dirty="0" err="1"/>
              <a:t>синот</a:t>
            </a:r>
            <a:r>
              <a:rPr lang="en-US" dirty="0"/>
              <a:t>, </a:t>
            </a:r>
            <a:r>
              <a:rPr lang="en-US" i="1" dirty="0" err="1"/>
              <a:t>храмов</a:t>
            </a:r>
            <a:r>
              <a:rPr lang="en-US" i="1" dirty="0"/>
              <a:t> </a:t>
            </a:r>
            <a:r>
              <a:rPr lang="en-US" i="1" dirty="0" err="1"/>
              <a:t>празник</a:t>
            </a:r>
            <a:r>
              <a:rPr lang="en-US" dirty="0"/>
              <a:t> &lt; </a:t>
            </a:r>
            <a:r>
              <a:rPr lang="en-US" dirty="0" err="1"/>
              <a:t>празник</a:t>
            </a:r>
            <a:r>
              <a:rPr lang="en-US" dirty="0"/>
              <a:t> </a:t>
            </a:r>
            <a:r>
              <a:rPr lang="en-US" dirty="0" err="1"/>
              <a:t>на</a:t>
            </a:r>
            <a:r>
              <a:rPr lang="en-US" dirty="0"/>
              <a:t> </a:t>
            </a:r>
            <a:r>
              <a:rPr lang="en-US" dirty="0" err="1"/>
              <a:t>храмот</a:t>
            </a:r>
            <a:r>
              <a:rPr lang="en-US" dirty="0"/>
              <a:t>. </a:t>
            </a:r>
          </a:p>
          <a:p>
            <a:r>
              <a:rPr lang="en-US" dirty="0" err="1"/>
              <a:t>Кај</a:t>
            </a:r>
            <a:r>
              <a:rPr lang="en-US" dirty="0"/>
              <a:t> </a:t>
            </a:r>
            <a:r>
              <a:rPr lang="en-US" dirty="0" err="1"/>
              <a:t>придавките</a:t>
            </a:r>
            <a:r>
              <a:rPr lang="en-US" dirty="0"/>
              <a:t> </a:t>
            </a:r>
            <a:r>
              <a:rPr lang="en-US" dirty="0" err="1"/>
              <a:t>добиени</a:t>
            </a:r>
            <a:r>
              <a:rPr lang="en-US" dirty="0"/>
              <a:t> </a:t>
            </a:r>
            <a:r>
              <a:rPr lang="en-US" dirty="0" err="1"/>
              <a:t>со</a:t>
            </a:r>
            <a:r>
              <a:rPr lang="en-US" dirty="0"/>
              <a:t> </a:t>
            </a:r>
            <a:r>
              <a:rPr lang="en-US" dirty="0" err="1"/>
              <a:t>префиксација</a:t>
            </a:r>
            <a:r>
              <a:rPr lang="en-US" dirty="0"/>
              <a:t> </a:t>
            </a:r>
            <a:r>
              <a:rPr lang="en-US" dirty="0" err="1"/>
              <a:t>најпродуктивна</a:t>
            </a:r>
            <a:r>
              <a:rPr lang="en-US" dirty="0"/>
              <a:t> е </a:t>
            </a:r>
            <a:r>
              <a:rPr lang="en-US" dirty="0" err="1"/>
              <a:t>негацијата</a:t>
            </a:r>
            <a:r>
              <a:rPr lang="en-US" dirty="0"/>
              <a:t> </a:t>
            </a:r>
            <a:r>
              <a:rPr lang="en-US" dirty="0" err="1"/>
              <a:t>во</a:t>
            </a:r>
            <a:r>
              <a:rPr lang="en-US" dirty="0"/>
              <a:t> </a:t>
            </a:r>
            <a:r>
              <a:rPr lang="en-US" dirty="0" err="1"/>
              <a:t>функција</a:t>
            </a:r>
            <a:r>
              <a:rPr lang="en-US" dirty="0"/>
              <a:t> </a:t>
            </a:r>
            <a:r>
              <a:rPr lang="en-US" dirty="0" err="1"/>
              <a:t>на</a:t>
            </a:r>
            <a:r>
              <a:rPr lang="en-US" dirty="0"/>
              <a:t> </a:t>
            </a:r>
            <a:r>
              <a:rPr lang="en-US" dirty="0" err="1"/>
              <a:t>префикс</a:t>
            </a:r>
            <a:r>
              <a:rPr lang="en-US" dirty="0"/>
              <a:t> и </a:t>
            </a:r>
            <a:r>
              <a:rPr lang="en-US" dirty="0" err="1"/>
              <a:t>тоа</a:t>
            </a:r>
            <a:r>
              <a:rPr lang="en-US" dirty="0"/>
              <a:t> </a:t>
            </a:r>
            <a:r>
              <a:rPr lang="en-US" dirty="0" err="1"/>
              <a:t>во</a:t>
            </a:r>
            <a:r>
              <a:rPr lang="en-US" dirty="0"/>
              <a:t> </a:t>
            </a:r>
            <a:r>
              <a:rPr lang="en-US" dirty="0" err="1"/>
              <a:t>зборови</a:t>
            </a:r>
            <a:r>
              <a:rPr lang="en-US" dirty="0"/>
              <a:t> </a:t>
            </a:r>
            <a:r>
              <a:rPr lang="en-US" dirty="0" err="1"/>
              <a:t>во</a:t>
            </a:r>
            <a:r>
              <a:rPr lang="en-US" dirty="0"/>
              <a:t> </a:t>
            </a:r>
            <a:r>
              <a:rPr lang="en-US" dirty="0" err="1"/>
              <a:t>кои</a:t>
            </a:r>
            <a:r>
              <a:rPr lang="en-US" dirty="0"/>
              <a:t> </a:t>
            </a:r>
            <a:r>
              <a:rPr lang="en-US" dirty="0" err="1"/>
              <a:t>се</a:t>
            </a:r>
            <a:r>
              <a:rPr lang="en-US" dirty="0"/>
              <a:t> </a:t>
            </a:r>
            <a:r>
              <a:rPr lang="en-US" dirty="0" err="1"/>
              <a:t>јавува</a:t>
            </a:r>
            <a:r>
              <a:rPr lang="en-US" dirty="0"/>
              <a:t> </a:t>
            </a:r>
            <a:r>
              <a:rPr lang="en-US" dirty="0" err="1"/>
              <a:t>со</a:t>
            </a:r>
            <a:r>
              <a:rPr lang="en-US" dirty="0"/>
              <a:t> </a:t>
            </a:r>
            <a:r>
              <a:rPr lang="en-US" dirty="0" err="1"/>
              <a:t>своето</a:t>
            </a:r>
            <a:r>
              <a:rPr lang="en-US" dirty="0"/>
              <a:t> </a:t>
            </a:r>
            <a:r>
              <a:rPr lang="en-US" dirty="0" err="1"/>
              <a:t>основно</a:t>
            </a:r>
            <a:r>
              <a:rPr lang="en-US" dirty="0"/>
              <a:t> </a:t>
            </a:r>
            <a:r>
              <a:rPr lang="en-US" dirty="0" err="1"/>
              <a:t>значење</a:t>
            </a:r>
            <a:r>
              <a:rPr lang="en-US" dirty="0"/>
              <a:t>: </a:t>
            </a:r>
            <a:r>
              <a:rPr lang="en-US" i="1" dirty="0" err="1"/>
              <a:t>невидливи</a:t>
            </a:r>
            <a:r>
              <a:rPr lang="en-US" i="1" dirty="0"/>
              <a:t> </a:t>
            </a:r>
            <a:r>
              <a:rPr lang="en-US" i="1" dirty="0" err="1"/>
              <a:t>сили</a:t>
            </a:r>
            <a:r>
              <a:rPr lang="en-US" dirty="0"/>
              <a:t> - '</a:t>
            </a:r>
            <a:r>
              <a:rPr lang="en-US" dirty="0" err="1"/>
              <a:t>сили</a:t>
            </a:r>
            <a:r>
              <a:rPr lang="en-US" dirty="0"/>
              <a:t> </a:t>
            </a:r>
            <a:r>
              <a:rPr lang="en-US" dirty="0" err="1"/>
              <a:t>што</a:t>
            </a:r>
            <a:r>
              <a:rPr lang="en-US" dirty="0"/>
              <a:t> </a:t>
            </a:r>
            <a:r>
              <a:rPr lang="en-US" dirty="0" err="1"/>
              <a:t>не</a:t>
            </a:r>
            <a:r>
              <a:rPr lang="en-US" dirty="0"/>
              <a:t> </a:t>
            </a:r>
            <a:r>
              <a:rPr lang="en-US" dirty="0" err="1"/>
              <a:t>се</a:t>
            </a:r>
            <a:r>
              <a:rPr lang="en-US" dirty="0"/>
              <a:t> </a:t>
            </a:r>
            <a:r>
              <a:rPr lang="en-US" dirty="0" err="1"/>
              <a:t>видливи</a:t>
            </a:r>
            <a:r>
              <a:rPr lang="en-US" dirty="0"/>
              <a:t>', </a:t>
            </a:r>
            <a:r>
              <a:rPr lang="en-US" i="1" dirty="0" err="1"/>
              <a:t>невенлива</a:t>
            </a:r>
            <a:r>
              <a:rPr lang="en-US" i="1" dirty="0"/>
              <a:t> </a:t>
            </a:r>
            <a:r>
              <a:rPr lang="en-US" i="1" dirty="0" err="1"/>
              <a:t>младост</a:t>
            </a:r>
            <a:r>
              <a:rPr lang="en-US" dirty="0"/>
              <a:t> - '</a:t>
            </a:r>
            <a:r>
              <a:rPr lang="en-US" dirty="0" err="1"/>
              <a:t>младост</a:t>
            </a:r>
            <a:r>
              <a:rPr lang="en-US" dirty="0"/>
              <a:t> </a:t>
            </a:r>
            <a:r>
              <a:rPr lang="en-US" dirty="0" err="1"/>
              <a:t>што</a:t>
            </a:r>
            <a:r>
              <a:rPr lang="en-US" dirty="0"/>
              <a:t> </a:t>
            </a:r>
            <a:r>
              <a:rPr lang="en-US" dirty="0" err="1"/>
              <a:t>не</a:t>
            </a:r>
            <a:r>
              <a:rPr lang="en-US" dirty="0"/>
              <a:t> </a:t>
            </a:r>
            <a:r>
              <a:rPr lang="en-US" dirty="0" err="1"/>
              <a:t>венее</a:t>
            </a:r>
            <a:r>
              <a:rPr lang="en-US" dirty="0"/>
              <a:t>', </a:t>
            </a:r>
            <a:r>
              <a:rPr lang="en-US" i="1" dirty="0" err="1"/>
              <a:t>невечерна</a:t>
            </a:r>
            <a:r>
              <a:rPr lang="en-US" i="1" dirty="0"/>
              <a:t> </a:t>
            </a:r>
            <a:r>
              <a:rPr lang="en-US" i="1" dirty="0" err="1"/>
              <a:t>светлина</a:t>
            </a:r>
            <a:r>
              <a:rPr lang="en-US" dirty="0"/>
              <a:t> - '</a:t>
            </a:r>
            <a:r>
              <a:rPr lang="en-US" dirty="0" err="1"/>
              <a:t>светлина</a:t>
            </a:r>
            <a:r>
              <a:rPr lang="en-US" dirty="0"/>
              <a:t> </a:t>
            </a:r>
            <a:r>
              <a:rPr lang="en-US" dirty="0" err="1"/>
              <a:t>што</a:t>
            </a:r>
            <a:r>
              <a:rPr lang="en-US" dirty="0"/>
              <a:t> </a:t>
            </a:r>
            <a:r>
              <a:rPr lang="en-US" dirty="0" err="1"/>
              <a:t>не</a:t>
            </a:r>
            <a:r>
              <a:rPr lang="en-US" dirty="0"/>
              <a:t> е </a:t>
            </a:r>
            <a:r>
              <a:rPr lang="en-US" dirty="0" err="1"/>
              <a:t>вечерна</a:t>
            </a:r>
            <a:r>
              <a:rPr lang="en-US" dirty="0"/>
              <a:t>', </a:t>
            </a:r>
            <a:r>
              <a:rPr lang="en-US" dirty="0" err="1"/>
              <a:t>или</a:t>
            </a:r>
            <a:r>
              <a:rPr lang="en-US" dirty="0"/>
              <a:t> </a:t>
            </a:r>
            <a:r>
              <a:rPr lang="en-US" dirty="0" err="1"/>
              <a:t>како</a:t>
            </a:r>
            <a:r>
              <a:rPr lang="en-US" dirty="0"/>
              <a:t> </a:t>
            </a:r>
            <a:r>
              <a:rPr lang="en-US" dirty="0" err="1"/>
              <a:t>синоним</a:t>
            </a:r>
            <a:r>
              <a:rPr lang="en-US" dirty="0"/>
              <a:t> </a:t>
            </a:r>
            <a:r>
              <a:rPr lang="en-US" dirty="0" err="1"/>
              <a:t>на</a:t>
            </a:r>
            <a:r>
              <a:rPr lang="en-US" dirty="0"/>
              <a:t> </a:t>
            </a:r>
            <a:r>
              <a:rPr lang="en-US" dirty="0" err="1"/>
              <a:t>образувањата</a:t>
            </a:r>
            <a:r>
              <a:rPr lang="en-US" dirty="0"/>
              <a:t> </a:t>
            </a:r>
            <a:r>
              <a:rPr lang="en-US" dirty="0" err="1"/>
              <a:t>со</a:t>
            </a:r>
            <a:r>
              <a:rPr lang="en-US" dirty="0"/>
              <a:t> </a:t>
            </a:r>
            <a:r>
              <a:rPr lang="en-US" dirty="0" err="1"/>
              <a:t>префиксот</a:t>
            </a:r>
            <a:r>
              <a:rPr lang="en-US" dirty="0"/>
              <a:t> </a:t>
            </a:r>
            <a:r>
              <a:rPr lang="en-US" dirty="0" err="1"/>
              <a:t>без</a:t>
            </a:r>
            <a:r>
              <a:rPr lang="en-US" dirty="0"/>
              <a:t>-:  </a:t>
            </a:r>
            <a:r>
              <a:rPr lang="en-US" i="1" dirty="0" err="1"/>
              <a:t>несмртен</a:t>
            </a:r>
            <a:r>
              <a:rPr lang="en-US" i="1" dirty="0"/>
              <a:t> - </a:t>
            </a:r>
            <a:r>
              <a:rPr lang="en-US" i="1" dirty="0" err="1"/>
              <a:t>бесмртен</a:t>
            </a:r>
            <a:r>
              <a:rPr lang="en-US" i="1" dirty="0"/>
              <a:t>, </a:t>
            </a:r>
            <a:r>
              <a:rPr lang="en-US" i="1" dirty="0" err="1"/>
              <a:t>небожен</a:t>
            </a:r>
            <a:r>
              <a:rPr lang="en-US" i="1" dirty="0"/>
              <a:t> - </a:t>
            </a:r>
            <a:r>
              <a:rPr lang="en-US" i="1" dirty="0" err="1"/>
              <a:t>безбожен</a:t>
            </a:r>
            <a:r>
              <a:rPr lang="en-US" dirty="0"/>
              <a:t>.</a:t>
            </a:r>
          </a:p>
          <a:p>
            <a:r>
              <a:rPr lang="en-US" dirty="0" err="1"/>
              <a:t>Се</a:t>
            </a:r>
            <a:r>
              <a:rPr lang="en-US" dirty="0"/>
              <a:t> </a:t>
            </a:r>
            <a:r>
              <a:rPr lang="en-US" dirty="0" err="1"/>
              <a:t>забележува</a:t>
            </a:r>
            <a:r>
              <a:rPr lang="en-US" dirty="0"/>
              <a:t> и </a:t>
            </a:r>
            <a:r>
              <a:rPr lang="en-US" dirty="0" err="1"/>
              <a:t>присуство</a:t>
            </a:r>
            <a:r>
              <a:rPr lang="en-US" dirty="0"/>
              <a:t> </a:t>
            </a:r>
            <a:r>
              <a:rPr lang="en-US" dirty="0" err="1"/>
              <a:t>на</a:t>
            </a:r>
            <a:r>
              <a:rPr lang="en-US" dirty="0"/>
              <a:t> </a:t>
            </a:r>
            <a:r>
              <a:rPr lang="en-US" dirty="0" err="1"/>
              <a:t>префиксно-суфиксниот</a:t>
            </a:r>
            <a:r>
              <a:rPr lang="en-US" dirty="0"/>
              <a:t> </a:t>
            </a:r>
            <a:r>
              <a:rPr lang="en-US" dirty="0" err="1"/>
              <a:t>начин</a:t>
            </a:r>
            <a:r>
              <a:rPr lang="en-US" dirty="0"/>
              <a:t> </a:t>
            </a:r>
            <a:r>
              <a:rPr lang="en-US" dirty="0" err="1"/>
              <a:t>на</a:t>
            </a:r>
            <a:r>
              <a:rPr lang="en-US" dirty="0"/>
              <a:t> </a:t>
            </a:r>
            <a:r>
              <a:rPr lang="en-US" dirty="0" err="1"/>
              <a:t>изведување</a:t>
            </a:r>
            <a:r>
              <a:rPr lang="en-US" dirty="0"/>
              <a:t>  </a:t>
            </a:r>
            <a:r>
              <a:rPr lang="en-US" dirty="0" err="1"/>
              <a:t>мотивирани</a:t>
            </a:r>
            <a:r>
              <a:rPr lang="en-US" dirty="0"/>
              <a:t> </a:t>
            </a:r>
            <a:r>
              <a:rPr lang="en-US" dirty="0" err="1"/>
              <a:t>придавки</a:t>
            </a:r>
            <a:r>
              <a:rPr lang="en-US" dirty="0"/>
              <a:t>, </a:t>
            </a:r>
            <a:r>
              <a:rPr lang="en-US" dirty="0" err="1"/>
              <a:t>особено</a:t>
            </a:r>
            <a:r>
              <a:rPr lang="en-US" dirty="0"/>
              <a:t> </a:t>
            </a:r>
            <a:r>
              <a:rPr lang="en-US" dirty="0" err="1"/>
              <a:t>преку</a:t>
            </a:r>
            <a:r>
              <a:rPr lang="en-US" dirty="0"/>
              <a:t> </a:t>
            </a:r>
            <a:r>
              <a:rPr lang="en-US" dirty="0" err="1"/>
              <a:t>моделот</a:t>
            </a:r>
            <a:r>
              <a:rPr lang="en-US" dirty="0"/>
              <a:t>: </a:t>
            </a:r>
            <a:r>
              <a:rPr lang="en-US" dirty="0" err="1"/>
              <a:t>префикс</a:t>
            </a:r>
            <a:r>
              <a:rPr lang="en-US" dirty="0"/>
              <a:t> + </a:t>
            </a:r>
            <a:r>
              <a:rPr lang="en-US" dirty="0" err="1"/>
              <a:t>основа</a:t>
            </a:r>
            <a:r>
              <a:rPr lang="en-US" dirty="0"/>
              <a:t> + -</a:t>
            </a:r>
            <a:r>
              <a:rPr lang="en-US" dirty="0" err="1"/>
              <a:t>ен</a:t>
            </a:r>
            <a:r>
              <a:rPr lang="en-US" dirty="0"/>
              <a:t>: </a:t>
            </a:r>
            <a:r>
              <a:rPr lang="en-US" i="1" dirty="0" err="1"/>
              <a:t>безрезервен</a:t>
            </a:r>
            <a:r>
              <a:rPr lang="en-US" i="1" dirty="0"/>
              <a:t>, </a:t>
            </a:r>
            <a:r>
              <a:rPr lang="en-US" i="1" dirty="0" err="1"/>
              <a:t>беспочетен</a:t>
            </a:r>
            <a:r>
              <a:rPr lang="en-US" i="1" dirty="0"/>
              <a:t>, </a:t>
            </a:r>
            <a:r>
              <a:rPr lang="en-US" i="1" dirty="0" err="1"/>
              <a:t>расчовечен</a:t>
            </a:r>
            <a:r>
              <a:rPr lang="en-US" dirty="0"/>
              <a:t>.</a:t>
            </a:r>
          </a:p>
          <a:p>
            <a:r>
              <a:rPr lang="en-US" dirty="0" err="1"/>
              <a:t>Посебна</a:t>
            </a:r>
            <a:r>
              <a:rPr lang="en-US" dirty="0"/>
              <a:t> </a:t>
            </a:r>
            <a:r>
              <a:rPr lang="en-US" dirty="0" err="1"/>
              <a:t>функционалност</a:t>
            </a:r>
            <a:r>
              <a:rPr lang="en-US" dirty="0"/>
              <a:t> </a:t>
            </a:r>
            <a:r>
              <a:rPr lang="en-US" dirty="0" err="1"/>
              <a:t>имаат</a:t>
            </a:r>
            <a:r>
              <a:rPr lang="en-US" dirty="0"/>
              <a:t> </a:t>
            </a:r>
            <a:r>
              <a:rPr lang="en-US" dirty="0" err="1"/>
              <a:t>сложените</a:t>
            </a:r>
            <a:r>
              <a:rPr lang="en-US" dirty="0"/>
              <a:t> </a:t>
            </a:r>
            <a:r>
              <a:rPr lang="en-US" dirty="0" err="1"/>
              <a:t>придавки</a:t>
            </a:r>
            <a:r>
              <a:rPr lang="en-US" dirty="0"/>
              <a:t> </a:t>
            </a:r>
            <a:r>
              <a:rPr lang="en-US" dirty="0" err="1"/>
              <a:t>кои</a:t>
            </a:r>
            <a:r>
              <a:rPr lang="en-US" dirty="0"/>
              <a:t> </a:t>
            </a:r>
            <a:r>
              <a:rPr lang="en-US" dirty="0" err="1"/>
              <a:t>најчесто</a:t>
            </a:r>
            <a:r>
              <a:rPr lang="en-US" dirty="0"/>
              <a:t> </a:t>
            </a:r>
            <a:r>
              <a:rPr lang="en-US" dirty="0" err="1"/>
              <a:t>заменуваат</a:t>
            </a:r>
            <a:r>
              <a:rPr lang="en-US" dirty="0"/>
              <a:t> </a:t>
            </a:r>
            <a:r>
              <a:rPr lang="en-US" dirty="0" err="1"/>
              <a:t>цели</a:t>
            </a:r>
            <a:r>
              <a:rPr lang="en-US" dirty="0"/>
              <a:t> </a:t>
            </a:r>
            <a:r>
              <a:rPr lang="en-US" dirty="0" err="1"/>
              <a:t>синтагми</a:t>
            </a:r>
            <a:r>
              <a:rPr lang="en-US" dirty="0"/>
              <a:t> </a:t>
            </a:r>
            <a:r>
              <a:rPr lang="en-US" dirty="0" err="1"/>
              <a:t>или</a:t>
            </a:r>
            <a:r>
              <a:rPr lang="en-US" dirty="0"/>
              <a:t> </a:t>
            </a:r>
            <a:r>
              <a:rPr lang="en-US" dirty="0" err="1"/>
              <a:t>дел-реченици</a:t>
            </a:r>
            <a:r>
              <a:rPr lang="en-US" dirty="0"/>
              <a:t>: </a:t>
            </a:r>
            <a:r>
              <a:rPr lang="en-US" i="1" dirty="0" err="1"/>
              <a:t>богоугодни</a:t>
            </a:r>
            <a:r>
              <a:rPr lang="en-US" i="1" dirty="0"/>
              <a:t> </a:t>
            </a:r>
            <a:r>
              <a:rPr lang="en-US" i="1" dirty="0" err="1"/>
              <a:t>дела</a:t>
            </a:r>
            <a:r>
              <a:rPr lang="en-US" dirty="0"/>
              <a:t> &gt; '</a:t>
            </a:r>
            <a:r>
              <a:rPr lang="en-US" dirty="0" err="1"/>
              <a:t>дела</a:t>
            </a:r>
            <a:r>
              <a:rPr lang="en-US" dirty="0"/>
              <a:t> </a:t>
            </a:r>
            <a:r>
              <a:rPr lang="en-US" dirty="0" err="1"/>
              <a:t>угодни</a:t>
            </a:r>
            <a:r>
              <a:rPr lang="en-US" dirty="0"/>
              <a:t> </a:t>
            </a:r>
            <a:r>
              <a:rPr lang="en-US" dirty="0" err="1"/>
              <a:t>на</a:t>
            </a:r>
            <a:r>
              <a:rPr lang="en-US" dirty="0"/>
              <a:t> </a:t>
            </a:r>
            <a:r>
              <a:rPr lang="en-US" dirty="0" err="1"/>
              <a:t>Бога</a:t>
            </a:r>
            <a:r>
              <a:rPr lang="en-US" dirty="0"/>
              <a:t>', </a:t>
            </a:r>
            <a:r>
              <a:rPr lang="en-US" i="1" dirty="0" err="1"/>
              <a:t>душеполезна</a:t>
            </a:r>
            <a:r>
              <a:rPr lang="en-US" i="1" dirty="0"/>
              <a:t> </a:t>
            </a:r>
            <a:r>
              <a:rPr lang="en-US" i="1" dirty="0" err="1"/>
              <a:t>димензија</a:t>
            </a:r>
            <a:r>
              <a:rPr lang="en-US" dirty="0"/>
              <a:t> &gt; '</a:t>
            </a:r>
            <a:r>
              <a:rPr lang="en-US" dirty="0" err="1"/>
              <a:t>димензија</a:t>
            </a:r>
            <a:r>
              <a:rPr lang="en-US" dirty="0"/>
              <a:t> </a:t>
            </a:r>
            <a:r>
              <a:rPr lang="en-US" dirty="0" err="1"/>
              <a:t>полезна</a:t>
            </a:r>
            <a:r>
              <a:rPr lang="en-US" dirty="0"/>
              <a:t> </a:t>
            </a:r>
            <a:r>
              <a:rPr lang="en-US" dirty="0" err="1"/>
              <a:t>за</a:t>
            </a:r>
            <a:r>
              <a:rPr lang="en-US" dirty="0"/>
              <a:t> </a:t>
            </a:r>
            <a:r>
              <a:rPr lang="en-US" dirty="0" err="1"/>
              <a:t>душата</a:t>
            </a:r>
            <a:r>
              <a:rPr lang="en-US" dirty="0"/>
              <a:t>', </a:t>
            </a:r>
            <a:r>
              <a:rPr lang="en-US" i="1" dirty="0" err="1"/>
              <a:t>светотаински</a:t>
            </a:r>
            <a:r>
              <a:rPr lang="en-US" i="1" dirty="0"/>
              <a:t> </a:t>
            </a:r>
            <a:r>
              <a:rPr lang="en-US" i="1" dirty="0" err="1"/>
              <a:t>живот</a:t>
            </a:r>
            <a:r>
              <a:rPr lang="en-US" dirty="0"/>
              <a:t> &gt; '</a:t>
            </a:r>
            <a:r>
              <a:rPr lang="en-US" dirty="0" err="1"/>
              <a:t>живот</a:t>
            </a:r>
            <a:r>
              <a:rPr lang="en-US" dirty="0"/>
              <a:t> </a:t>
            </a:r>
            <a:r>
              <a:rPr lang="en-US" dirty="0" err="1"/>
              <a:t>со</a:t>
            </a:r>
            <a:r>
              <a:rPr lang="en-US" dirty="0"/>
              <a:t> </a:t>
            </a:r>
            <a:r>
              <a:rPr lang="en-US" dirty="0" err="1"/>
              <a:t>светите</a:t>
            </a:r>
            <a:r>
              <a:rPr lang="en-US" dirty="0"/>
              <a:t> </a:t>
            </a:r>
            <a:r>
              <a:rPr lang="en-US" dirty="0" err="1"/>
              <a:t>тајни</a:t>
            </a:r>
            <a:r>
              <a:rPr lang="en-US" dirty="0"/>
              <a:t>'.</a:t>
            </a:r>
          </a:p>
          <a:p>
            <a:endParaRPr lang="en-US" dirty="0"/>
          </a:p>
        </p:txBody>
      </p:sp>
    </p:spTree>
    <p:extLst>
      <p:ext uri="{BB962C8B-B14F-4D97-AF65-F5344CB8AC3E}">
        <p14:creationId xmlns:p14="http://schemas.microsoft.com/office/powerpoint/2010/main" val="28924832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3. </a:t>
            </a:r>
            <a:r>
              <a:rPr lang="en-US" dirty="0" err="1"/>
              <a:t>Кај</a:t>
            </a:r>
            <a:r>
              <a:rPr lang="en-US" dirty="0"/>
              <a:t> </a:t>
            </a:r>
            <a:r>
              <a:rPr lang="en-US" dirty="0" err="1"/>
              <a:t>глаголите</a:t>
            </a:r>
            <a:r>
              <a:rPr lang="en-US" dirty="0"/>
              <a:t> </a:t>
            </a:r>
            <a:r>
              <a:rPr lang="en-US" dirty="0" err="1"/>
              <a:t>се</a:t>
            </a:r>
            <a:r>
              <a:rPr lang="en-US" dirty="0"/>
              <a:t> </a:t>
            </a:r>
            <a:r>
              <a:rPr lang="en-US" dirty="0" err="1"/>
              <a:t>присутни</a:t>
            </a:r>
            <a:r>
              <a:rPr lang="en-US" dirty="0"/>
              <a:t> </a:t>
            </a:r>
            <a:r>
              <a:rPr lang="en-US" dirty="0" err="1"/>
              <a:t>суфиксните</a:t>
            </a:r>
            <a:r>
              <a:rPr lang="en-US" dirty="0"/>
              <a:t> </a:t>
            </a:r>
            <a:r>
              <a:rPr lang="en-US" dirty="0" err="1"/>
              <a:t>образувања</a:t>
            </a:r>
            <a:r>
              <a:rPr lang="en-US" dirty="0"/>
              <a:t> </a:t>
            </a:r>
            <a:r>
              <a:rPr lang="en-US" dirty="0" err="1"/>
              <a:t>од</a:t>
            </a:r>
            <a:r>
              <a:rPr lang="en-US" dirty="0"/>
              <a:t> </a:t>
            </a:r>
            <a:r>
              <a:rPr lang="en-US" dirty="0" err="1"/>
              <a:t>придавски</a:t>
            </a:r>
            <a:r>
              <a:rPr lang="en-US" dirty="0"/>
              <a:t> </a:t>
            </a:r>
            <a:r>
              <a:rPr lang="en-US" dirty="0" err="1"/>
              <a:t>основи</a:t>
            </a:r>
            <a:r>
              <a:rPr lang="en-US" dirty="0"/>
              <a:t> </a:t>
            </a:r>
            <a:r>
              <a:rPr lang="en-US" dirty="0" err="1"/>
              <a:t>од</a:t>
            </a:r>
            <a:r>
              <a:rPr lang="en-US" dirty="0"/>
              <a:t> </a:t>
            </a:r>
            <a:r>
              <a:rPr lang="en-US" dirty="0" err="1"/>
              <a:t>типот</a:t>
            </a:r>
            <a:r>
              <a:rPr lang="en-US" dirty="0"/>
              <a:t> </a:t>
            </a:r>
            <a:r>
              <a:rPr lang="en-US" i="1" dirty="0" err="1"/>
              <a:t>светлее</a:t>
            </a:r>
            <a:r>
              <a:rPr lang="en-US" i="1" dirty="0"/>
              <a:t>, </a:t>
            </a:r>
            <a:r>
              <a:rPr lang="en-US" i="1" dirty="0" err="1"/>
              <a:t>жеднее</a:t>
            </a:r>
            <a:r>
              <a:rPr lang="en-US" dirty="0"/>
              <a:t> и </a:t>
            </a:r>
            <a:r>
              <a:rPr lang="en-US" dirty="0" err="1"/>
              <a:t>префиксно-суфиксните</a:t>
            </a:r>
            <a:r>
              <a:rPr lang="en-US" dirty="0"/>
              <a:t> </a:t>
            </a:r>
            <a:r>
              <a:rPr lang="en-US" dirty="0" err="1"/>
              <a:t>образувања</a:t>
            </a:r>
            <a:r>
              <a:rPr lang="en-US" dirty="0"/>
              <a:t> </a:t>
            </a:r>
            <a:r>
              <a:rPr lang="en-US" dirty="0" err="1"/>
              <a:t>според</a:t>
            </a:r>
            <a:r>
              <a:rPr lang="en-US" dirty="0"/>
              <a:t> </a:t>
            </a:r>
            <a:r>
              <a:rPr lang="en-US" dirty="0" err="1"/>
              <a:t>моделот</a:t>
            </a:r>
            <a:r>
              <a:rPr lang="en-US" dirty="0"/>
              <a:t>: </a:t>
            </a:r>
            <a:r>
              <a:rPr lang="en-US" dirty="0" err="1"/>
              <a:t>предлог</a:t>
            </a:r>
            <a:r>
              <a:rPr lang="en-US" dirty="0"/>
              <a:t> + </a:t>
            </a:r>
            <a:r>
              <a:rPr lang="en-US" dirty="0" err="1"/>
              <a:t>именска</a:t>
            </a:r>
            <a:r>
              <a:rPr lang="en-US" dirty="0"/>
              <a:t> </a:t>
            </a:r>
            <a:r>
              <a:rPr lang="en-US" dirty="0" err="1"/>
              <a:t>основа</a:t>
            </a:r>
            <a:r>
              <a:rPr lang="en-US" dirty="0"/>
              <a:t> + -</a:t>
            </a:r>
            <a:r>
              <a:rPr lang="en-US" dirty="0" err="1"/>
              <a:t>ува</a:t>
            </a:r>
            <a:r>
              <a:rPr lang="en-US" dirty="0"/>
              <a:t>: </a:t>
            </a:r>
            <a:r>
              <a:rPr lang="en-US" i="1" dirty="0" err="1"/>
              <a:t>ожалостува</a:t>
            </a:r>
            <a:r>
              <a:rPr lang="en-US" i="1" dirty="0"/>
              <a:t>, </a:t>
            </a:r>
            <a:r>
              <a:rPr lang="en-US" i="1" dirty="0" err="1"/>
              <a:t>обесхрабрува</a:t>
            </a:r>
            <a:r>
              <a:rPr lang="en-US" i="1" dirty="0"/>
              <a:t>, </a:t>
            </a:r>
            <a:r>
              <a:rPr lang="en-US" i="1" dirty="0" err="1"/>
              <a:t>обожува</a:t>
            </a:r>
            <a:r>
              <a:rPr lang="en-US" dirty="0"/>
              <a:t> (</a:t>
            </a:r>
            <a:r>
              <a:rPr lang="en-US" dirty="0" err="1"/>
              <a:t>со</a:t>
            </a:r>
            <a:r>
              <a:rPr lang="en-US" dirty="0"/>
              <a:t> </a:t>
            </a:r>
            <a:r>
              <a:rPr lang="en-US" dirty="0" err="1"/>
              <a:t>значење</a:t>
            </a:r>
            <a:r>
              <a:rPr lang="en-US" dirty="0"/>
              <a:t> "</a:t>
            </a:r>
            <a:r>
              <a:rPr lang="en-US" dirty="0" err="1"/>
              <a:t>опфаќање</a:t>
            </a:r>
            <a:r>
              <a:rPr lang="en-US" dirty="0"/>
              <a:t> </a:t>
            </a:r>
            <a:r>
              <a:rPr lang="en-US" dirty="0" err="1"/>
              <a:t>со</a:t>
            </a:r>
            <a:r>
              <a:rPr lang="en-US" dirty="0"/>
              <a:t> </a:t>
            </a:r>
            <a:r>
              <a:rPr lang="en-US" dirty="0" err="1"/>
              <a:t>бога</a:t>
            </a:r>
            <a:r>
              <a:rPr lang="en-US" dirty="0"/>
              <a:t>") </a:t>
            </a:r>
            <a:r>
              <a:rPr lang="en-US" dirty="0" err="1"/>
              <a:t>на</a:t>
            </a:r>
            <a:r>
              <a:rPr lang="en-US" dirty="0"/>
              <a:t> </a:t>
            </a:r>
            <a:r>
              <a:rPr lang="en-US" dirty="0" err="1"/>
              <a:t>пр</a:t>
            </a:r>
            <a:r>
              <a:rPr lang="en-US" dirty="0"/>
              <a:t>.:  … </a:t>
            </a:r>
            <a:r>
              <a:rPr lang="en-US" i="1" dirty="0"/>
              <a:t>и </a:t>
            </a:r>
            <a:r>
              <a:rPr lang="en-US" i="1" dirty="0" err="1"/>
              <a:t>човекот</a:t>
            </a:r>
            <a:r>
              <a:rPr lang="en-US" i="1" dirty="0"/>
              <a:t> </a:t>
            </a:r>
            <a:r>
              <a:rPr lang="en-US" i="1" dirty="0" err="1"/>
              <a:t>треба</a:t>
            </a:r>
            <a:r>
              <a:rPr lang="en-US" i="1" dirty="0"/>
              <a:t> </a:t>
            </a:r>
            <a:r>
              <a:rPr lang="en-US" i="1" dirty="0" err="1"/>
              <a:t>се</a:t>
            </a:r>
            <a:r>
              <a:rPr lang="en-US" i="1" dirty="0"/>
              <a:t> </a:t>
            </a:r>
            <a:r>
              <a:rPr lang="en-US" i="1" dirty="0" err="1"/>
              <a:t>обожи</a:t>
            </a:r>
            <a:r>
              <a:rPr lang="en-US" i="1" dirty="0"/>
              <a:t> </a:t>
            </a:r>
            <a:r>
              <a:rPr lang="en-US" i="1" dirty="0" err="1"/>
              <a:t>со</a:t>
            </a:r>
            <a:r>
              <a:rPr lang="en-US" i="1" dirty="0"/>
              <a:t> </a:t>
            </a:r>
            <a:r>
              <a:rPr lang="en-US" i="1" dirty="0" err="1"/>
              <a:t>Бога</a:t>
            </a:r>
            <a:r>
              <a:rPr lang="en-US" dirty="0"/>
              <a:t>.</a:t>
            </a:r>
          </a:p>
          <a:p>
            <a:r>
              <a:rPr lang="en-US" dirty="0"/>
              <a:t>И </a:t>
            </a:r>
            <a:r>
              <a:rPr lang="en-US" dirty="0" err="1"/>
              <a:t>во</a:t>
            </a:r>
            <a:r>
              <a:rPr lang="en-US" dirty="0"/>
              <a:t> </a:t>
            </a:r>
            <a:r>
              <a:rPr lang="en-US" dirty="0" err="1"/>
              <a:t>овој</a:t>
            </a:r>
            <a:r>
              <a:rPr lang="en-US" dirty="0"/>
              <a:t> </a:t>
            </a:r>
            <a:r>
              <a:rPr lang="en-US" dirty="0" err="1"/>
              <a:t>случај</a:t>
            </a:r>
            <a:r>
              <a:rPr lang="en-US" dirty="0"/>
              <a:t>, </a:t>
            </a:r>
            <a:r>
              <a:rPr lang="en-US" dirty="0" err="1"/>
              <a:t>кај</a:t>
            </a:r>
            <a:r>
              <a:rPr lang="en-US" dirty="0"/>
              <a:t> </a:t>
            </a:r>
            <a:r>
              <a:rPr lang="en-US" dirty="0" err="1"/>
              <a:t>глаголите</a:t>
            </a:r>
            <a:r>
              <a:rPr lang="en-US" dirty="0"/>
              <a:t> </a:t>
            </a:r>
            <a:r>
              <a:rPr lang="en-US" dirty="0" err="1"/>
              <a:t>се</a:t>
            </a:r>
            <a:r>
              <a:rPr lang="en-US" dirty="0"/>
              <a:t> </a:t>
            </a:r>
            <a:r>
              <a:rPr lang="en-US" dirty="0" err="1"/>
              <a:t>забележуваат</a:t>
            </a:r>
            <a:r>
              <a:rPr lang="en-US" dirty="0"/>
              <a:t> </a:t>
            </a:r>
            <a:r>
              <a:rPr lang="en-US" dirty="0" err="1"/>
              <a:t>сложени</a:t>
            </a:r>
            <a:r>
              <a:rPr lang="en-US" dirty="0"/>
              <a:t> </a:t>
            </a:r>
            <a:r>
              <a:rPr lang="en-US" dirty="0" err="1"/>
              <a:t>глаголи</a:t>
            </a:r>
            <a:r>
              <a:rPr lang="en-US" dirty="0"/>
              <a:t> </a:t>
            </a:r>
            <a:r>
              <a:rPr lang="en-US" dirty="0" err="1"/>
              <a:t>со</a:t>
            </a:r>
            <a:r>
              <a:rPr lang="en-US" dirty="0"/>
              <a:t> </a:t>
            </a:r>
            <a:r>
              <a:rPr lang="en-US" dirty="0" err="1"/>
              <a:t>заменската</a:t>
            </a:r>
            <a:r>
              <a:rPr lang="en-US" dirty="0"/>
              <a:t> </a:t>
            </a:r>
            <a:r>
              <a:rPr lang="en-US" dirty="0" err="1"/>
              <a:t>придавка</a:t>
            </a:r>
            <a:r>
              <a:rPr lang="en-US" dirty="0"/>
              <a:t> </a:t>
            </a:r>
            <a:r>
              <a:rPr lang="en-US" dirty="0" err="1"/>
              <a:t>само</a:t>
            </a:r>
            <a:r>
              <a:rPr lang="en-US" dirty="0"/>
              <a:t>- </a:t>
            </a:r>
            <a:r>
              <a:rPr lang="en-US" dirty="0" err="1"/>
              <a:t>како</a:t>
            </a:r>
            <a:r>
              <a:rPr lang="en-US" dirty="0"/>
              <a:t> </a:t>
            </a:r>
            <a:r>
              <a:rPr lang="en-US" dirty="0" err="1"/>
              <a:t>прва</a:t>
            </a:r>
            <a:r>
              <a:rPr lang="en-US" dirty="0"/>
              <a:t> </a:t>
            </a:r>
            <a:r>
              <a:rPr lang="en-US" dirty="0" err="1"/>
              <a:t>компонента</a:t>
            </a:r>
            <a:r>
              <a:rPr lang="en-US" dirty="0"/>
              <a:t>: </a:t>
            </a:r>
            <a:r>
              <a:rPr lang="en-US" i="1" dirty="0" err="1"/>
              <a:t>самозаборава</a:t>
            </a:r>
            <a:r>
              <a:rPr lang="en-US" i="1" dirty="0"/>
              <a:t>, </a:t>
            </a:r>
            <a:r>
              <a:rPr lang="en-US" i="1" dirty="0" err="1"/>
              <a:t>самодарува</a:t>
            </a:r>
            <a:r>
              <a:rPr lang="en-US" i="1" dirty="0"/>
              <a:t>, </a:t>
            </a:r>
            <a:r>
              <a:rPr lang="en-US" i="1" dirty="0" err="1"/>
              <a:t>саможртвува</a:t>
            </a:r>
            <a:r>
              <a:rPr lang="en-US" dirty="0"/>
              <a:t>.</a:t>
            </a:r>
          </a:p>
          <a:p>
            <a:r>
              <a:rPr lang="en-US" dirty="0" err="1"/>
              <a:t>Како</a:t>
            </a:r>
            <a:r>
              <a:rPr lang="en-US" dirty="0"/>
              <a:t> </a:t>
            </a:r>
            <a:r>
              <a:rPr lang="en-US" dirty="0" err="1"/>
              <a:t>најфункционален</a:t>
            </a:r>
            <a:r>
              <a:rPr lang="en-US" dirty="0"/>
              <a:t> </a:t>
            </a:r>
            <a:r>
              <a:rPr lang="en-US" dirty="0" err="1"/>
              <a:t>начин</a:t>
            </a:r>
            <a:r>
              <a:rPr lang="en-US" dirty="0"/>
              <a:t> </a:t>
            </a:r>
            <a:r>
              <a:rPr lang="en-US" dirty="0" err="1"/>
              <a:t>на</a:t>
            </a:r>
            <a:r>
              <a:rPr lang="en-US" dirty="0"/>
              <a:t> </a:t>
            </a:r>
            <a:r>
              <a:rPr lang="en-US" dirty="0" err="1"/>
              <a:t>зборообразување</a:t>
            </a:r>
            <a:r>
              <a:rPr lang="en-US" dirty="0"/>
              <a:t> </a:t>
            </a:r>
            <a:r>
              <a:rPr lang="en-US" dirty="0" err="1"/>
              <a:t>кај</a:t>
            </a:r>
            <a:r>
              <a:rPr lang="en-US" dirty="0"/>
              <a:t> </a:t>
            </a:r>
            <a:r>
              <a:rPr lang="en-US" dirty="0" err="1"/>
              <a:t>глаголите</a:t>
            </a:r>
            <a:r>
              <a:rPr lang="en-US" dirty="0"/>
              <a:t> </a:t>
            </a:r>
            <a:r>
              <a:rPr lang="en-US" dirty="0" err="1"/>
              <a:t>се</a:t>
            </a:r>
            <a:r>
              <a:rPr lang="en-US" dirty="0"/>
              <a:t> </a:t>
            </a:r>
            <a:r>
              <a:rPr lang="en-US" dirty="0" err="1"/>
              <a:t>покажува</a:t>
            </a:r>
            <a:r>
              <a:rPr lang="en-US" dirty="0"/>
              <a:t> </a:t>
            </a:r>
            <a:r>
              <a:rPr lang="en-US" dirty="0" err="1"/>
              <a:t>лексичко-семантичкиот</a:t>
            </a:r>
            <a:r>
              <a:rPr lang="en-US" dirty="0"/>
              <a:t>, </a:t>
            </a:r>
            <a:r>
              <a:rPr lang="en-US" dirty="0" err="1"/>
              <a:t>кој</a:t>
            </a:r>
            <a:r>
              <a:rPr lang="en-US" dirty="0"/>
              <a:t> </a:t>
            </a:r>
            <a:r>
              <a:rPr lang="en-US" dirty="0" err="1"/>
              <a:t>се</a:t>
            </a:r>
            <a:r>
              <a:rPr lang="en-US" dirty="0"/>
              <a:t> </a:t>
            </a:r>
            <a:r>
              <a:rPr lang="en-US" dirty="0" err="1"/>
              <a:t>користи</a:t>
            </a:r>
            <a:r>
              <a:rPr lang="en-US" dirty="0"/>
              <a:t> </a:t>
            </a:r>
            <a:r>
              <a:rPr lang="en-US" dirty="0" err="1"/>
              <a:t>како</a:t>
            </a:r>
            <a:r>
              <a:rPr lang="en-US" dirty="0"/>
              <a:t> </a:t>
            </a:r>
            <a:r>
              <a:rPr lang="en-US" dirty="0" err="1"/>
              <a:t>стилска</a:t>
            </a:r>
            <a:r>
              <a:rPr lang="en-US" dirty="0"/>
              <a:t> </a:t>
            </a:r>
            <a:r>
              <a:rPr lang="en-US" dirty="0" err="1"/>
              <a:t>одлика</a:t>
            </a:r>
            <a:r>
              <a:rPr lang="en-US" dirty="0"/>
              <a:t> </a:t>
            </a:r>
            <a:r>
              <a:rPr lang="en-US" dirty="0" err="1"/>
              <a:t>на</a:t>
            </a:r>
            <a:r>
              <a:rPr lang="en-US" dirty="0"/>
              <a:t> </a:t>
            </a:r>
            <a:r>
              <a:rPr lang="en-US" dirty="0" err="1"/>
              <a:t>овие</a:t>
            </a:r>
            <a:r>
              <a:rPr lang="en-US" dirty="0"/>
              <a:t> </a:t>
            </a:r>
            <a:r>
              <a:rPr lang="en-US" dirty="0" err="1"/>
              <a:t>текстови</a:t>
            </a:r>
            <a:r>
              <a:rPr lang="en-US" dirty="0"/>
              <a:t>. </a:t>
            </a:r>
          </a:p>
          <a:p>
            <a:r>
              <a:rPr lang="en-US" dirty="0" err="1"/>
              <a:t>Најдобар</a:t>
            </a:r>
            <a:r>
              <a:rPr lang="en-US" dirty="0"/>
              <a:t> </a:t>
            </a:r>
            <a:r>
              <a:rPr lang="en-US" dirty="0" err="1"/>
              <a:t>пример</a:t>
            </a:r>
            <a:r>
              <a:rPr lang="en-US" dirty="0"/>
              <a:t> </a:t>
            </a:r>
            <a:r>
              <a:rPr lang="en-US" dirty="0" err="1"/>
              <a:t>за</a:t>
            </a:r>
            <a:r>
              <a:rPr lang="en-US" dirty="0"/>
              <a:t> </a:t>
            </a:r>
            <a:r>
              <a:rPr lang="en-US" dirty="0" err="1"/>
              <a:t>функционалноста</a:t>
            </a:r>
            <a:r>
              <a:rPr lang="en-US" dirty="0"/>
              <a:t> </a:t>
            </a:r>
            <a:r>
              <a:rPr lang="en-US" dirty="0" err="1"/>
              <a:t>на</a:t>
            </a:r>
            <a:r>
              <a:rPr lang="en-US" dirty="0"/>
              <a:t> </a:t>
            </a:r>
            <a:r>
              <a:rPr lang="en-US" dirty="0" err="1"/>
              <a:t>зборообразувањето</a:t>
            </a:r>
            <a:r>
              <a:rPr lang="en-US" dirty="0"/>
              <a:t> </a:t>
            </a:r>
            <a:r>
              <a:rPr lang="en-US" dirty="0" err="1"/>
              <a:t>во</a:t>
            </a:r>
            <a:r>
              <a:rPr lang="en-US" dirty="0"/>
              <a:t> </a:t>
            </a:r>
            <a:r>
              <a:rPr lang="en-US" dirty="0" err="1"/>
              <a:t>диференцирањето</a:t>
            </a:r>
            <a:r>
              <a:rPr lang="en-US" dirty="0"/>
              <a:t> </a:t>
            </a:r>
            <a:r>
              <a:rPr lang="en-US" dirty="0" err="1"/>
              <a:t>на</a:t>
            </a:r>
            <a:r>
              <a:rPr lang="en-US" dirty="0"/>
              <a:t> </a:t>
            </a:r>
            <a:r>
              <a:rPr lang="en-US" dirty="0" err="1"/>
              <a:t>овој</a:t>
            </a:r>
            <a:r>
              <a:rPr lang="en-US" dirty="0"/>
              <a:t> </a:t>
            </a:r>
            <a:r>
              <a:rPr lang="en-US" dirty="0" err="1"/>
              <a:t>вид</a:t>
            </a:r>
            <a:r>
              <a:rPr lang="en-US" dirty="0"/>
              <a:t> </a:t>
            </a:r>
            <a:r>
              <a:rPr lang="en-US" dirty="0" err="1"/>
              <a:t>стилско-изразни</a:t>
            </a:r>
            <a:r>
              <a:rPr lang="en-US" dirty="0"/>
              <a:t> </a:t>
            </a:r>
            <a:r>
              <a:rPr lang="en-US" dirty="0" err="1"/>
              <a:t>текстови</a:t>
            </a:r>
            <a:r>
              <a:rPr lang="en-US" dirty="0"/>
              <a:t> </a:t>
            </a:r>
            <a:r>
              <a:rPr lang="en-US" dirty="0" err="1"/>
              <a:t>од</a:t>
            </a:r>
            <a:r>
              <a:rPr lang="en-US" dirty="0"/>
              <a:t> </a:t>
            </a:r>
            <a:r>
              <a:rPr lang="en-US" dirty="0" err="1"/>
              <a:t>стандардната</a:t>
            </a:r>
            <a:r>
              <a:rPr lang="en-US" dirty="0"/>
              <a:t> </a:t>
            </a:r>
            <a:r>
              <a:rPr lang="en-US" dirty="0" err="1"/>
              <a:t>употреба</a:t>
            </a:r>
            <a:r>
              <a:rPr lang="en-US" dirty="0"/>
              <a:t> </a:t>
            </a:r>
            <a:r>
              <a:rPr lang="en-US" dirty="0" err="1"/>
              <a:t>на</a:t>
            </a:r>
            <a:r>
              <a:rPr lang="en-US" dirty="0"/>
              <a:t> </a:t>
            </a:r>
            <a:r>
              <a:rPr lang="en-US" dirty="0" err="1"/>
              <a:t>јазичниот</a:t>
            </a:r>
            <a:r>
              <a:rPr lang="en-US" dirty="0"/>
              <a:t> </a:t>
            </a:r>
            <a:r>
              <a:rPr lang="en-US" dirty="0" err="1"/>
              <a:t>израз</a:t>
            </a:r>
            <a:r>
              <a:rPr lang="en-US" dirty="0"/>
              <a:t> </a:t>
            </a:r>
            <a:r>
              <a:rPr lang="en-US" dirty="0" err="1"/>
              <a:t>се</a:t>
            </a:r>
            <a:r>
              <a:rPr lang="en-US" dirty="0"/>
              <a:t> </a:t>
            </a:r>
            <a:r>
              <a:rPr lang="en-US" dirty="0" err="1"/>
              <a:t>примерите</a:t>
            </a:r>
            <a:r>
              <a:rPr lang="en-US" dirty="0"/>
              <a:t> </a:t>
            </a:r>
            <a:r>
              <a:rPr lang="en-US" dirty="0" err="1"/>
              <a:t>од</a:t>
            </a:r>
            <a:r>
              <a:rPr lang="en-US" dirty="0"/>
              <a:t> </a:t>
            </a:r>
            <a:r>
              <a:rPr lang="en-US" dirty="0" err="1"/>
              <a:t>типот</a:t>
            </a:r>
            <a:r>
              <a:rPr lang="en-US" dirty="0"/>
              <a:t>:  </a:t>
            </a:r>
            <a:r>
              <a:rPr lang="en-US" i="1" dirty="0" err="1"/>
              <a:t>Жртвопренесувајќи</a:t>
            </a:r>
            <a:r>
              <a:rPr lang="en-US" i="1" dirty="0"/>
              <a:t> </a:t>
            </a:r>
            <a:r>
              <a:rPr lang="en-US" i="1" dirty="0" err="1"/>
              <a:t>се</a:t>
            </a:r>
            <a:r>
              <a:rPr lang="en-US" i="1" dirty="0"/>
              <a:t>, </a:t>
            </a:r>
            <a:r>
              <a:rPr lang="en-US" i="1" dirty="0" err="1"/>
              <a:t>за</a:t>
            </a:r>
            <a:r>
              <a:rPr lang="en-US" i="1" dirty="0"/>
              <a:t> </a:t>
            </a:r>
            <a:r>
              <a:rPr lang="en-US" i="1" dirty="0" err="1"/>
              <a:t>животот</a:t>
            </a:r>
            <a:r>
              <a:rPr lang="en-US" i="1" dirty="0"/>
              <a:t> </a:t>
            </a:r>
            <a:r>
              <a:rPr lang="en-US" i="1" dirty="0" err="1"/>
              <a:t>на</a:t>
            </a:r>
            <a:r>
              <a:rPr lang="en-US" i="1" dirty="0"/>
              <a:t> </a:t>
            </a:r>
            <a:r>
              <a:rPr lang="en-US" i="1" dirty="0" err="1"/>
              <a:t>светот</a:t>
            </a:r>
            <a:r>
              <a:rPr lang="mk-MK" dirty="0"/>
              <a:t>., </a:t>
            </a:r>
            <a:r>
              <a:rPr lang="en-US" dirty="0" err="1"/>
              <a:t>каде</a:t>
            </a:r>
            <a:r>
              <a:rPr lang="en-US" dirty="0"/>
              <a:t> </a:t>
            </a:r>
            <a:r>
              <a:rPr lang="en-US" dirty="0" err="1"/>
              <a:t>што</a:t>
            </a:r>
            <a:r>
              <a:rPr lang="en-US" dirty="0"/>
              <a:t> </a:t>
            </a:r>
            <a:r>
              <a:rPr lang="en-US" dirty="0" err="1"/>
              <a:t>во</a:t>
            </a:r>
            <a:r>
              <a:rPr lang="en-US" dirty="0"/>
              <a:t> </a:t>
            </a:r>
            <a:r>
              <a:rPr lang="en-US" dirty="0" err="1"/>
              <a:t>еден</a:t>
            </a:r>
            <a:r>
              <a:rPr lang="en-US" dirty="0"/>
              <a:t> </a:t>
            </a:r>
            <a:r>
              <a:rPr lang="en-US" dirty="0" err="1"/>
              <a:t>збор</a:t>
            </a:r>
            <a:r>
              <a:rPr lang="en-US" dirty="0"/>
              <a:t> е </a:t>
            </a:r>
            <a:r>
              <a:rPr lang="en-US" dirty="0" err="1"/>
              <a:t>синтетизирана</a:t>
            </a:r>
            <a:r>
              <a:rPr lang="en-US" dirty="0"/>
              <a:t> </a:t>
            </a:r>
            <a:r>
              <a:rPr lang="en-US" dirty="0" err="1"/>
              <a:t>цела</a:t>
            </a:r>
            <a:r>
              <a:rPr lang="en-US" dirty="0"/>
              <a:t> </a:t>
            </a:r>
            <a:r>
              <a:rPr lang="en-US" dirty="0" err="1"/>
              <a:t>дел-реченица</a:t>
            </a:r>
            <a:r>
              <a:rPr lang="en-US" dirty="0"/>
              <a:t>: </a:t>
            </a:r>
            <a:r>
              <a:rPr lang="en-US" dirty="0" err="1"/>
              <a:t>Кога</a:t>
            </a:r>
            <a:r>
              <a:rPr lang="en-US" dirty="0"/>
              <a:t> </a:t>
            </a:r>
            <a:r>
              <a:rPr lang="en-US" dirty="0" err="1"/>
              <a:t>се</a:t>
            </a:r>
            <a:r>
              <a:rPr lang="en-US" dirty="0"/>
              <a:t> </a:t>
            </a:r>
            <a:r>
              <a:rPr lang="en-US" dirty="0" err="1"/>
              <a:t>принесува</a:t>
            </a:r>
            <a:r>
              <a:rPr lang="en-US" dirty="0"/>
              <a:t> </a:t>
            </a:r>
            <a:r>
              <a:rPr lang="en-US" dirty="0" err="1"/>
              <a:t>како</a:t>
            </a:r>
            <a:r>
              <a:rPr lang="en-US" dirty="0"/>
              <a:t> </a:t>
            </a:r>
            <a:r>
              <a:rPr lang="en-US" dirty="0" err="1"/>
              <a:t>жртва</a:t>
            </a:r>
            <a:r>
              <a:rPr lang="en-US" dirty="0"/>
              <a:t>, </a:t>
            </a:r>
            <a:r>
              <a:rPr lang="en-US" dirty="0" err="1"/>
              <a:t>за</a:t>
            </a:r>
            <a:r>
              <a:rPr lang="en-US" dirty="0"/>
              <a:t> </a:t>
            </a:r>
            <a:r>
              <a:rPr lang="en-US" dirty="0" err="1"/>
              <a:t>животот</a:t>
            </a:r>
            <a:r>
              <a:rPr lang="en-US" dirty="0"/>
              <a:t> </a:t>
            </a:r>
            <a:r>
              <a:rPr lang="en-US" dirty="0" err="1"/>
              <a:t>на</a:t>
            </a:r>
            <a:r>
              <a:rPr lang="en-US" dirty="0"/>
              <a:t> </a:t>
            </a:r>
            <a:r>
              <a:rPr lang="en-US" dirty="0" err="1"/>
              <a:t>светот</a:t>
            </a:r>
            <a:r>
              <a:rPr lang="en-US" dirty="0"/>
              <a:t>.</a:t>
            </a:r>
          </a:p>
          <a:p>
            <a:endParaRPr lang="en-US" dirty="0"/>
          </a:p>
        </p:txBody>
      </p:sp>
    </p:spTree>
    <p:extLst>
      <p:ext uri="{BB962C8B-B14F-4D97-AF65-F5344CB8AC3E}">
        <p14:creationId xmlns:p14="http://schemas.microsoft.com/office/powerpoint/2010/main" val="2760472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mk-MK" dirty="0"/>
              <a:t>М</a:t>
            </a:r>
            <a:r>
              <a:rPr lang="en-US" dirty="0" err="1"/>
              <a:t>оже</a:t>
            </a:r>
            <a:r>
              <a:rPr lang="en-US" dirty="0"/>
              <a:t> </a:t>
            </a:r>
            <a:r>
              <a:rPr lang="en-US" dirty="0" err="1"/>
              <a:t>да</a:t>
            </a:r>
            <a:r>
              <a:rPr lang="en-US" dirty="0"/>
              <a:t> </a:t>
            </a:r>
            <a:r>
              <a:rPr lang="en-US" dirty="0" err="1"/>
              <a:t>се</a:t>
            </a:r>
            <a:r>
              <a:rPr lang="en-US" dirty="0"/>
              <a:t> </a:t>
            </a:r>
            <a:r>
              <a:rPr lang="en-US" dirty="0" err="1"/>
              <a:t>заклучи</a:t>
            </a:r>
            <a:r>
              <a:rPr lang="en-US" dirty="0"/>
              <a:t> </a:t>
            </a:r>
            <a:r>
              <a:rPr lang="en-US" dirty="0" err="1"/>
              <a:t>дека</a:t>
            </a:r>
            <a:r>
              <a:rPr lang="en-US" dirty="0"/>
              <a:t> </a:t>
            </a:r>
            <a:r>
              <a:rPr lang="en-US" dirty="0" err="1"/>
              <a:t>зборообразувањето</a:t>
            </a:r>
            <a:r>
              <a:rPr lang="en-US" dirty="0"/>
              <a:t> </a:t>
            </a:r>
            <a:r>
              <a:rPr lang="en-US" dirty="0" err="1"/>
              <a:t>во</a:t>
            </a:r>
            <a:r>
              <a:rPr lang="en-US" dirty="0"/>
              <a:t> </a:t>
            </a:r>
            <a:r>
              <a:rPr lang="en-US" dirty="0" err="1"/>
              <a:t>современиот</a:t>
            </a:r>
            <a:r>
              <a:rPr lang="en-US" dirty="0"/>
              <a:t> </a:t>
            </a:r>
            <a:r>
              <a:rPr lang="en-US" dirty="0" err="1"/>
              <a:t>македонски</a:t>
            </a:r>
            <a:r>
              <a:rPr lang="en-US" dirty="0"/>
              <a:t> </a:t>
            </a:r>
            <a:r>
              <a:rPr lang="en-US" dirty="0" err="1"/>
              <a:t>јазик</a:t>
            </a:r>
            <a:r>
              <a:rPr lang="en-US" dirty="0"/>
              <a:t> </a:t>
            </a:r>
            <a:r>
              <a:rPr lang="en-US" dirty="0" err="1"/>
              <a:t>се</a:t>
            </a:r>
            <a:r>
              <a:rPr lang="en-US" dirty="0"/>
              <a:t> </a:t>
            </a:r>
            <a:r>
              <a:rPr lang="en-US" dirty="0" err="1"/>
              <a:t>покажува</a:t>
            </a:r>
            <a:r>
              <a:rPr lang="en-US" dirty="0"/>
              <a:t> </a:t>
            </a:r>
            <a:r>
              <a:rPr lang="en-US" dirty="0" err="1"/>
              <a:t>како</a:t>
            </a:r>
            <a:r>
              <a:rPr lang="en-US" dirty="0"/>
              <a:t> </a:t>
            </a:r>
            <a:r>
              <a:rPr lang="en-US" dirty="0" err="1"/>
              <a:t>мошне</a:t>
            </a:r>
            <a:r>
              <a:rPr lang="en-US" dirty="0"/>
              <a:t> </a:t>
            </a:r>
            <a:r>
              <a:rPr lang="en-US" dirty="0" err="1"/>
              <a:t>компатибилен</a:t>
            </a:r>
            <a:r>
              <a:rPr lang="en-US" dirty="0"/>
              <a:t> и </a:t>
            </a:r>
            <a:r>
              <a:rPr lang="en-US" dirty="0" err="1"/>
              <a:t>акомодирачки</a:t>
            </a:r>
            <a:r>
              <a:rPr lang="en-US" dirty="0"/>
              <a:t> </a:t>
            </a:r>
            <a:r>
              <a:rPr lang="en-US" dirty="0" err="1"/>
              <a:t>систем</a:t>
            </a:r>
            <a:r>
              <a:rPr lang="en-US" dirty="0"/>
              <a:t>, </a:t>
            </a:r>
            <a:r>
              <a:rPr lang="en-US" dirty="0" err="1"/>
              <a:t>кој</a:t>
            </a:r>
            <a:r>
              <a:rPr lang="en-US" dirty="0"/>
              <a:t> </a:t>
            </a:r>
            <a:r>
              <a:rPr lang="en-US" dirty="0" err="1"/>
              <a:t>може</a:t>
            </a:r>
            <a:r>
              <a:rPr lang="en-US" dirty="0"/>
              <a:t> </a:t>
            </a:r>
            <a:r>
              <a:rPr lang="en-US" dirty="0" err="1"/>
              <a:t>да</a:t>
            </a:r>
            <a:r>
              <a:rPr lang="en-US" dirty="0"/>
              <a:t> </a:t>
            </a:r>
            <a:r>
              <a:rPr lang="en-US" dirty="0" err="1"/>
              <a:t>ги</a:t>
            </a:r>
            <a:r>
              <a:rPr lang="en-US" dirty="0"/>
              <a:t> </a:t>
            </a:r>
            <a:r>
              <a:rPr lang="en-US" dirty="0" err="1"/>
              <a:t>задоволи</a:t>
            </a:r>
            <a:r>
              <a:rPr lang="en-US" dirty="0"/>
              <a:t> </a:t>
            </a:r>
            <a:r>
              <a:rPr lang="en-US" dirty="0" err="1"/>
              <a:t>сите</a:t>
            </a:r>
            <a:r>
              <a:rPr lang="en-US" dirty="0"/>
              <a:t> </a:t>
            </a:r>
            <a:r>
              <a:rPr lang="en-US" dirty="0" err="1"/>
              <a:t>функционални</a:t>
            </a:r>
            <a:r>
              <a:rPr lang="en-US" dirty="0"/>
              <a:t> </a:t>
            </a:r>
            <a:r>
              <a:rPr lang="en-US" dirty="0" err="1"/>
              <a:t>стилови</a:t>
            </a:r>
            <a:r>
              <a:rPr lang="en-US" dirty="0"/>
              <a:t> </a:t>
            </a:r>
            <a:r>
              <a:rPr lang="en-US" dirty="0" err="1"/>
              <a:t>на</a:t>
            </a:r>
            <a:r>
              <a:rPr lang="en-US" dirty="0"/>
              <a:t> </a:t>
            </a:r>
            <a:r>
              <a:rPr lang="en-US" dirty="0" err="1"/>
              <a:t>еден</a:t>
            </a:r>
            <a:r>
              <a:rPr lang="en-US" dirty="0"/>
              <a:t> </a:t>
            </a:r>
            <a:r>
              <a:rPr lang="en-US" dirty="0" err="1"/>
              <a:t>јазик</a:t>
            </a:r>
            <a:r>
              <a:rPr lang="en-US" dirty="0"/>
              <a:t>, </a:t>
            </a:r>
            <a:r>
              <a:rPr lang="mk-MK" dirty="0"/>
              <a:t>според комуникативните потреби на говорителите. Ова пред сѐ произлегува од тенденцијата за успешно комбинирање на постарите зборообразувачки модели, стандардните функционални модели, специфични за македонскиот зборообразувачки систем и на преземени модели од другите јазици кои успешно се акомодираат во системот. </a:t>
            </a:r>
            <a:endParaRPr lang="en-US" dirty="0"/>
          </a:p>
          <a:p>
            <a:r>
              <a:rPr lang="mk-MK" dirty="0"/>
              <a:t> </a:t>
            </a:r>
            <a:endParaRPr lang="en-US" dirty="0"/>
          </a:p>
          <a:p>
            <a:endParaRPr lang="en-US" dirty="0"/>
          </a:p>
        </p:txBody>
      </p:sp>
    </p:spTree>
    <p:extLst>
      <p:ext uri="{BB962C8B-B14F-4D97-AF65-F5344CB8AC3E}">
        <p14:creationId xmlns:p14="http://schemas.microsoft.com/office/powerpoint/2010/main" val="10926696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73864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err="1" smtClean="0"/>
              <a:t>Зборообразувањето</a:t>
            </a:r>
            <a:r>
              <a:rPr lang="en-US" dirty="0" smtClean="0"/>
              <a:t> </a:t>
            </a:r>
            <a:r>
              <a:rPr lang="en-US" dirty="0" err="1"/>
              <a:t>се</a:t>
            </a:r>
            <a:r>
              <a:rPr lang="en-US" dirty="0"/>
              <a:t> </a:t>
            </a:r>
            <a:r>
              <a:rPr lang="en-US" dirty="0" err="1"/>
              <a:t>покажува</a:t>
            </a:r>
            <a:r>
              <a:rPr lang="en-US" dirty="0"/>
              <a:t> </a:t>
            </a:r>
            <a:r>
              <a:rPr lang="en-US" dirty="0" err="1"/>
              <a:t>како</a:t>
            </a:r>
            <a:r>
              <a:rPr lang="en-US" dirty="0"/>
              <a:t> </a:t>
            </a:r>
            <a:r>
              <a:rPr lang="en-US" dirty="0" err="1"/>
              <a:t>најпродуктивен</a:t>
            </a:r>
            <a:r>
              <a:rPr lang="en-US" dirty="0"/>
              <a:t> и </a:t>
            </a:r>
            <a:r>
              <a:rPr lang="en-US" dirty="0" err="1"/>
              <a:t>најслободен</a:t>
            </a:r>
            <a:r>
              <a:rPr lang="en-US" dirty="0"/>
              <a:t> </a:t>
            </a:r>
            <a:r>
              <a:rPr lang="en-US" dirty="0" err="1"/>
              <a:t>процес</a:t>
            </a:r>
            <a:r>
              <a:rPr lang="en-US" dirty="0"/>
              <a:t> </a:t>
            </a:r>
            <a:r>
              <a:rPr lang="en-US" dirty="0" err="1"/>
              <a:t>во</a:t>
            </a:r>
            <a:r>
              <a:rPr lang="en-US" dirty="0"/>
              <a:t> </a:t>
            </a:r>
            <a:r>
              <a:rPr lang="en-US" dirty="0" err="1"/>
              <a:t>рамките</a:t>
            </a:r>
            <a:r>
              <a:rPr lang="en-US" dirty="0"/>
              <a:t> </a:t>
            </a:r>
            <a:r>
              <a:rPr lang="en-US" dirty="0" err="1"/>
              <a:t>на</a:t>
            </a:r>
            <a:r>
              <a:rPr lang="en-US" dirty="0"/>
              <a:t> </a:t>
            </a:r>
            <a:r>
              <a:rPr lang="en-US" dirty="0" err="1"/>
              <a:t>разговорниот</a:t>
            </a:r>
            <a:r>
              <a:rPr lang="en-US" dirty="0"/>
              <a:t> </a:t>
            </a:r>
            <a:r>
              <a:rPr lang="en-US" dirty="0" err="1"/>
              <a:t>стил</a:t>
            </a:r>
            <a:r>
              <a:rPr lang="en-US" dirty="0"/>
              <a:t>, </a:t>
            </a:r>
            <a:r>
              <a:rPr lang="en-US" dirty="0" err="1"/>
              <a:t>преку</a:t>
            </a:r>
            <a:r>
              <a:rPr lang="en-US" dirty="0"/>
              <a:t> </a:t>
            </a:r>
            <a:r>
              <a:rPr lang="en-US" dirty="0" err="1"/>
              <a:t>кој</a:t>
            </a:r>
            <a:r>
              <a:rPr lang="en-US" dirty="0"/>
              <a:t> </a:t>
            </a:r>
            <a:r>
              <a:rPr lang="en-US" dirty="0" err="1"/>
              <a:t>се</a:t>
            </a:r>
            <a:r>
              <a:rPr lang="en-US" dirty="0"/>
              <a:t> </a:t>
            </a:r>
            <a:r>
              <a:rPr lang="en-US" dirty="0" err="1"/>
              <a:t>кристализираат</a:t>
            </a:r>
            <a:r>
              <a:rPr lang="en-US" dirty="0"/>
              <a:t> </a:t>
            </a:r>
            <a:r>
              <a:rPr lang="en-US" dirty="0" err="1"/>
              <a:t>најфункционалните</a:t>
            </a:r>
            <a:r>
              <a:rPr lang="en-US" dirty="0"/>
              <a:t> </a:t>
            </a:r>
            <a:r>
              <a:rPr lang="en-US" dirty="0" err="1"/>
              <a:t>зборообразувачки</a:t>
            </a:r>
            <a:r>
              <a:rPr lang="en-US" dirty="0"/>
              <a:t> </a:t>
            </a:r>
            <a:r>
              <a:rPr lang="en-US" dirty="0" err="1"/>
              <a:t>модели</a:t>
            </a:r>
            <a:r>
              <a:rPr lang="en-US" dirty="0"/>
              <a:t>. </a:t>
            </a:r>
            <a:r>
              <a:rPr lang="en-US" dirty="0" err="1"/>
              <a:t>Особена</a:t>
            </a:r>
            <a:r>
              <a:rPr lang="en-US" dirty="0"/>
              <a:t> </a:t>
            </a:r>
            <a:r>
              <a:rPr lang="en-US" dirty="0" err="1"/>
              <a:t>динамичност</a:t>
            </a:r>
            <a:r>
              <a:rPr lang="en-US" dirty="0"/>
              <a:t> </a:t>
            </a:r>
            <a:r>
              <a:rPr lang="en-US" dirty="0" err="1"/>
              <a:t>зборообразувањето</a:t>
            </a:r>
            <a:r>
              <a:rPr lang="en-US" dirty="0"/>
              <a:t> </a:t>
            </a:r>
            <a:r>
              <a:rPr lang="en-US" dirty="0" err="1"/>
              <a:t>пројавува</a:t>
            </a:r>
            <a:r>
              <a:rPr lang="en-US" dirty="0"/>
              <a:t> </a:t>
            </a:r>
            <a:r>
              <a:rPr lang="en-US" dirty="0" err="1"/>
              <a:t>во</a:t>
            </a:r>
            <a:r>
              <a:rPr lang="en-US" dirty="0"/>
              <a:t> </a:t>
            </a:r>
            <a:r>
              <a:rPr lang="en-US" dirty="0" err="1"/>
              <a:t>рамките</a:t>
            </a:r>
            <a:r>
              <a:rPr lang="en-US" dirty="0"/>
              <a:t> </a:t>
            </a:r>
            <a:r>
              <a:rPr lang="en-US" dirty="0" err="1"/>
              <a:t>на</a:t>
            </a:r>
            <a:r>
              <a:rPr lang="en-US" dirty="0"/>
              <a:t> </a:t>
            </a:r>
            <a:r>
              <a:rPr lang="en-US" dirty="0" err="1"/>
              <a:t>жаргонската</a:t>
            </a:r>
            <a:r>
              <a:rPr lang="en-US" dirty="0"/>
              <a:t> </a:t>
            </a:r>
            <a:r>
              <a:rPr lang="en-US" dirty="0" err="1"/>
              <a:t>лексика</a:t>
            </a:r>
            <a:r>
              <a:rPr lang="en-US" dirty="0"/>
              <a:t>, </a:t>
            </a:r>
            <a:r>
              <a:rPr lang="en-US" dirty="0" err="1"/>
              <a:t>каде</a:t>
            </a:r>
            <a:r>
              <a:rPr lang="en-US" dirty="0"/>
              <a:t> </a:t>
            </a:r>
            <a:r>
              <a:rPr lang="en-US" dirty="0" err="1"/>
              <a:t>што</a:t>
            </a:r>
            <a:r>
              <a:rPr lang="en-US" dirty="0"/>
              <a:t> </a:t>
            </a:r>
            <a:r>
              <a:rPr lang="en-US" dirty="0" err="1"/>
              <a:t>се</a:t>
            </a:r>
            <a:r>
              <a:rPr lang="en-US" dirty="0"/>
              <a:t> </a:t>
            </a:r>
            <a:r>
              <a:rPr lang="en-US" dirty="0" err="1"/>
              <a:t>врши</a:t>
            </a:r>
            <a:r>
              <a:rPr lang="en-US" dirty="0"/>
              <a:t> </a:t>
            </a:r>
            <a:r>
              <a:rPr lang="en-US" dirty="0" err="1"/>
              <a:t>определено</a:t>
            </a:r>
            <a:r>
              <a:rPr lang="en-US" dirty="0"/>
              <a:t> </a:t>
            </a:r>
            <a:r>
              <a:rPr lang="en-US" dirty="0" err="1"/>
              <a:t>експериментирање</a:t>
            </a:r>
            <a:r>
              <a:rPr lang="en-US" dirty="0"/>
              <a:t> </a:t>
            </a:r>
            <a:r>
              <a:rPr lang="en-US" dirty="0" err="1"/>
              <a:t>во</a:t>
            </a:r>
            <a:r>
              <a:rPr lang="en-US" dirty="0"/>
              <a:t> </a:t>
            </a:r>
            <a:r>
              <a:rPr lang="en-US" dirty="0" err="1"/>
              <a:t>однос</a:t>
            </a:r>
            <a:r>
              <a:rPr lang="en-US" dirty="0"/>
              <a:t> </a:t>
            </a:r>
            <a:r>
              <a:rPr lang="en-US" dirty="0" err="1"/>
              <a:t>на</a:t>
            </a:r>
            <a:r>
              <a:rPr lang="en-US" dirty="0"/>
              <a:t> </a:t>
            </a:r>
            <a:r>
              <a:rPr lang="en-US" dirty="0" err="1"/>
              <a:t>потенцијалната</a:t>
            </a:r>
            <a:r>
              <a:rPr lang="en-US" dirty="0"/>
              <a:t> </a:t>
            </a:r>
            <a:r>
              <a:rPr lang="en-US" dirty="0" err="1"/>
              <a:t>моќ</a:t>
            </a:r>
            <a:r>
              <a:rPr lang="en-US" dirty="0"/>
              <a:t> </a:t>
            </a:r>
            <a:r>
              <a:rPr lang="en-US" dirty="0" err="1"/>
              <a:t>на</a:t>
            </a:r>
            <a:r>
              <a:rPr lang="en-US" dirty="0"/>
              <a:t> </a:t>
            </a:r>
            <a:r>
              <a:rPr lang="en-US" dirty="0" err="1"/>
              <a:t>јазичниот</a:t>
            </a:r>
            <a:r>
              <a:rPr lang="en-US" dirty="0"/>
              <a:t> </a:t>
            </a:r>
            <a:r>
              <a:rPr lang="en-US" dirty="0" err="1"/>
              <a:t>систем</a:t>
            </a:r>
            <a:r>
              <a:rPr lang="en-US" dirty="0"/>
              <a:t>. </a:t>
            </a:r>
            <a:r>
              <a:rPr lang="en-US" dirty="0" err="1"/>
              <a:t>Соодветна</a:t>
            </a:r>
            <a:r>
              <a:rPr lang="en-US" dirty="0"/>
              <a:t> </a:t>
            </a:r>
            <a:r>
              <a:rPr lang="en-US" dirty="0" err="1"/>
              <a:t>продуктивност</a:t>
            </a:r>
            <a:r>
              <a:rPr lang="en-US" dirty="0"/>
              <a:t> </a:t>
            </a:r>
            <a:r>
              <a:rPr lang="en-US" dirty="0" err="1"/>
              <a:t>се</a:t>
            </a:r>
            <a:r>
              <a:rPr lang="en-US" dirty="0"/>
              <a:t> </a:t>
            </a:r>
            <a:r>
              <a:rPr lang="en-US" dirty="0" err="1"/>
              <a:t>забележува</a:t>
            </a:r>
            <a:r>
              <a:rPr lang="en-US" dirty="0"/>
              <a:t> и </a:t>
            </a:r>
            <a:r>
              <a:rPr lang="en-US" dirty="0" err="1"/>
              <a:t>во</a:t>
            </a:r>
            <a:r>
              <a:rPr lang="en-US" dirty="0"/>
              <a:t> </a:t>
            </a:r>
            <a:r>
              <a:rPr lang="en-US" dirty="0" err="1"/>
              <a:t>рамките</a:t>
            </a:r>
            <a:r>
              <a:rPr lang="en-US" dirty="0"/>
              <a:t> </a:t>
            </a:r>
            <a:r>
              <a:rPr lang="en-US" dirty="0" err="1"/>
              <a:t>на</a:t>
            </a:r>
            <a:r>
              <a:rPr lang="en-US" dirty="0"/>
              <a:t> </a:t>
            </a:r>
            <a:r>
              <a:rPr lang="en-US" dirty="0" err="1"/>
              <a:t>јазикот</a:t>
            </a:r>
            <a:r>
              <a:rPr lang="en-US" dirty="0"/>
              <a:t> </a:t>
            </a:r>
            <a:r>
              <a:rPr lang="en-US" dirty="0" err="1"/>
              <a:t>на</a:t>
            </a:r>
            <a:r>
              <a:rPr lang="en-US" dirty="0"/>
              <a:t> </a:t>
            </a:r>
            <a:r>
              <a:rPr lang="en-US" dirty="0" err="1"/>
              <a:t>печатот</a:t>
            </a:r>
            <a:r>
              <a:rPr lang="en-US" dirty="0"/>
              <a:t>, </a:t>
            </a:r>
            <a:r>
              <a:rPr lang="en-US" dirty="0" err="1"/>
              <a:t>кој</a:t>
            </a:r>
            <a:r>
              <a:rPr lang="en-US" dirty="0"/>
              <a:t> </a:t>
            </a:r>
            <a:r>
              <a:rPr lang="en-US" dirty="0" err="1"/>
              <a:t>се</a:t>
            </a:r>
            <a:r>
              <a:rPr lang="en-US" dirty="0"/>
              <a:t> </a:t>
            </a:r>
            <a:r>
              <a:rPr lang="en-US" dirty="0" err="1"/>
              <a:t>изделува</a:t>
            </a:r>
            <a:r>
              <a:rPr lang="en-US" dirty="0"/>
              <a:t> </a:t>
            </a:r>
            <a:r>
              <a:rPr lang="en-US" dirty="0" err="1"/>
              <a:t>според</a:t>
            </a:r>
            <a:r>
              <a:rPr lang="en-US" dirty="0"/>
              <a:t> </a:t>
            </a:r>
            <a:r>
              <a:rPr lang="en-US" dirty="0" err="1"/>
              <a:t>динамичноста</a:t>
            </a:r>
            <a:r>
              <a:rPr lang="en-US" dirty="0"/>
              <a:t> </a:t>
            </a:r>
            <a:r>
              <a:rPr lang="en-US" dirty="0" err="1"/>
              <a:t>во</a:t>
            </a:r>
            <a:r>
              <a:rPr lang="en-US" dirty="0"/>
              <a:t> </a:t>
            </a:r>
            <a:r>
              <a:rPr lang="en-US" dirty="0" err="1"/>
              <a:t>користењето</a:t>
            </a:r>
            <a:r>
              <a:rPr lang="en-US" dirty="0"/>
              <a:t> </a:t>
            </a:r>
            <a:r>
              <a:rPr lang="en-US" dirty="0" err="1"/>
              <a:t>на</a:t>
            </a:r>
            <a:r>
              <a:rPr lang="en-US" dirty="0"/>
              <a:t> </a:t>
            </a:r>
            <a:r>
              <a:rPr lang="en-US" dirty="0" err="1"/>
              <a:t>зборообразувачкиот</a:t>
            </a:r>
            <a:r>
              <a:rPr lang="en-US" dirty="0"/>
              <a:t> </a:t>
            </a:r>
            <a:r>
              <a:rPr lang="en-US" dirty="0" err="1"/>
              <a:t>механизам</a:t>
            </a:r>
            <a:r>
              <a:rPr lang="en-US" dirty="0"/>
              <a:t>. </a:t>
            </a:r>
            <a:r>
              <a:rPr lang="en-US" dirty="0" err="1"/>
              <a:t>Во</a:t>
            </a:r>
            <a:r>
              <a:rPr lang="en-US" dirty="0"/>
              <a:t> </a:t>
            </a:r>
            <a:r>
              <a:rPr lang="en-US" dirty="0" err="1"/>
              <a:t>поново</a:t>
            </a:r>
            <a:r>
              <a:rPr lang="en-US" dirty="0"/>
              <a:t> </a:t>
            </a:r>
            <a:r>
              <a:rPr lang="en-US" dirty="0" err="1"/>
              <a:t>време</a:t>
            </a:r>
            <a:r>
              <a:rPr lang="en-US" dirty="0"/>
              <a:t>, </a:t>
            </a:r>
            <a:r>
              <a:rPr lang="en-US" dirty="0" err="1"/>
              <a:t>особено</a:t>
            </a:r>
            <a:r>
              <a:rPr lang="en-US" dirty="0"/>
              <a:t> </a:t>
            </a:r>
            <a:r>
              <a:rPr lang="en-US" dirty="0" err="1"/>
              <a:t>во</a:t>
            </a:r>
            <a:r>
              <a:rPr lang="en-US" dirty="0"/>
              <a:t> </a:t>
            </a:r>
            <a:r>
              <a:rPr lang="en-US" dirty="0" err="1"/>
              <a:t>последниве</a:t>
            </a:r>
            <a:r>
              <a:rPr lang="en-US" dirty="0"/>
              <a:t> </a:t>
            </a:r>
            <a:r>
              <a:rPr lang="en-US" dirty="0" err="1"/>
              <a:t>десетина</a:t>
            </a:r>
            <a:r>
              <a:rPr lang="en-US" dirty="0"/>
              <a:t> </a:t>
            </a:r>
            <a:r>
              <a:rPr lang="en-US" dirty="0" err="1"/>
              <a:t>години</a:t>
            </a:r>
            <a:r>
              <a:rPr lang="en-US" dirty="0"/>
              <a:t>, </a:t>
            </a:r>
            <a:r>
              <a:rPr lang="en-US" dirty="0" err="1"/>
              <a:t>според</a:t>
            </a:r>
            <a:r>
              <a:rPr lang="en-US" dirty="0"/>
              <a:t> </a:t>
            </a:r>
            <a:r>
              <a:rPr lang="en-US" dirty="0" err="1"/>
              <a:t>слободата</a:t>
            </a:r>
            <a:r>
              <a:rPr lang="en-US" dirty="0"/>
              <a:t> </a:t>
            </a:r>
            <a:r>
              <a:rPr lang="en-US" dirty="0" err="1"/>
              <a:t>во</a:t>
            </a:r>
            <a:r>
              <a:rPr lang="en-US" dirty="0"/>
              <a:t> </a:t>
            </a:r>
            <a:r>
              <a:rPr lang="en-US" dirty="0" err="1"/>
              <a:t>јазичното</a:t>
            </a:r>
            <a:r>
              <a:rPr lang="en-US" dirty="0"/>
              <a:t> </a:t>
            </a:r>
            <a:r>
              <a:rPr lang="en-US" dirty="0" err="1"/>
              <a:t>креирање</a:t>
            </a:r>
            <a:r>
              <a:rPr lang="en-US" dirty="0"/>
              <a:t>, </a:t>
            </a:r>
            <a:r>
              <a:rPr lang="en-US" dirty="0" err="1"/>
              <a:t>во</a:t>
            </a:r>
            <a:r>
              <a:rPr lang="en-US" dirty="0"/>
              <a:t> </a:t>
            </a:r>
            <a:r>
              <a:rPr lang="en-US" dirty="0" err="1"/>
              <a:t>јазикот</a:t>
            </a:r>
            <a:r>
              <a:rPr lang="en-US" dirty="0"/>
              <a:t> </a:t>
            </a:r>
            <a:r>
              <a:rPr lang="en-US" dirty="0" err="1"/>
              <a:t>на</a:t>
            </a:r>
            <a:r>
              <a:rPr lang="en-US" dirty="0"/>
              <a:t> </a:t>
            </a:r>
            <a:r>
              <a:rPr lang="en-US" dirty="0" err="1"/>
              <a:t>печатот</a:t>
            </a:r>
            <a:r>
              <a:rPr lang="en-US" dirty="0"/>
              <a:t> </a:t>
            </a:r>
            <a:r>
              <a:rPr lang="en-US" dirty="0" err="1"/>
              <a:t>се</a:t>
            </a:r>
            <a:r>
              <a:rPr lang="en-US" dirty="0"/>
              <a:t> </a:t>
            </a:r>
            <a:r>
              <a:rPr lang="en-US" dirty="0" err="1"/>
              <a:t>забележува</a:t>
            </a:r>
            <a:r>
              <a:rPr lang="en-US" dirty="0"/>
              <a:t> </a:t>
            </a:r>
            <a:r>
              <a:rPr lang="en-US" dirty="0" err="1"/>
              <a:t>сѐ</a:t>
            </a:r>
            <a:r>
              <a:rPr lang="en-US" dirty="0"/>
              <a:t> </a:t>
            </a:r>
            <a:r>
              <a:rPr lang="en-US" dirty="0" err="1"/>
              <a:t>поголемо</a:t>
            </a:r>
            <a:r>
              <a:rPr lang="en-US" dirty="0"/>
              <a:t> </a:t>
            </a:r>
            <a:r>
              <a:rPr lang="en-US" dirty="0" err="1"/>
              <a:t>доближување</a:t>
            </a:r>
            <a:r>
              <a:rPr lang="en-US" dirty="0"/>
              <a:t> </a:t>
            </a:r>
            <a:r>
              <a:rPr lang="en-US" dirty="0" err="1"/>
              <a:t>до</a:t>
            </a:r>
            <a:r>
              <a:rPr lang="en-US" dirty="0"/>
              <a:t> </a:t>
            </a:r>
            <a:r>
              <a:rPr lang="en-US" dirty="0" err="1"/>
              <a:t>разговорниот</a:t>
            </a:r>
            <a:r>
              <a:rPr lang="en-US" dirty="0"/>
              <a:t> </a:t>
            </a:r>
            <a:r>
              <a:rPr lang="en-US" dirty="0" err="1"/>
              <a:t>стил</a:t>
            </a:r>
            <a:r>
              <a:rPr lang="en-US" dirty="0"/>
              <a:t>. </a:t>
            </a:r>
            <a:r>
              <a:rPr lang="en-US" dirty="0" err="1"/>
              <a:t>Како</a:t>
            </a:r>
            <a:r>
              <a:rPr lang="en-US" dirty="0"/>
              <a:t> </a:t>
            </a:r>
            <a:r>
              <a:rPr lang="en-US" dirty="0" err="1"/>
              <a:t>најзабележителни</a:t>
            </a:r>
            <a:r>
              <a:rPr lang="en-US" dirty="0"/>
              <a:t> </a:t>
            </a:r>
            <a:r>
              <a:rPr lang="en-US" dirty="0" err="1"/>
              <a:t>тенденции</a:t>
            </a:r>
            <a:r>
              <a:rPr lang="en-US" dirty="0"/>
              <a:t> </a:t>
            </a:r>
            <a:r>
              <a:rPr lang="mk-MK" dirty="0"/>
              <a:t>во зборообразувањето во македонскиот јазик </a:t>
            </a:r>
            <a:r>
              <a:rPr lang="en-US" dirty="0" err="1"/>
              <a:t>може</a:t>
            </a:r>
            <a:r>
              <a:rPr lang="en-US" dirty="0"/>
              <a:t> </a:t>
            </a:r>
            <a:r>
              <a:rPr lang="en-US" dirty="0" err="1"/>
              <a:t>да</a:t>
            </a:r>
            <a:r>
              <a:rPr lang="en-US" dirty="0"/>
              <a:t> </a:t>
            </a:r>
            <a:r>
              <a:rPr lang="en-US" dirty="0" err="1"/>
              <a:t>се</a:t>
            </a:r>
            <a:r>
              <a:rPr lang="en-US" dirty="0"/>
              <a:t> </a:t>
            </a:r>
            <a:r>
              <a:rPr lang="en-US" dirty="0" err="1"/>
              <a:t>издвојат</a:t>
            </a:r>
            <a:r>
              <a:rPr lang="en-US" dirty="0"/>
              <a:t>:</a:t>
            </a:r>
          </a:p>
          <a:p>
            <a:endParaRPr lang="en-US" dirty="0"/>
          </a:p>
        </p:txBody>
      </p:sp>
    </p:spTree>
    <p:extLst>
      <p:ext uri="{BB962C8B-B14F-4D97-AF65-F5344CB8AC3E}">
        <p14:creationId xmlns:p14="http://schemas.microsoft.com/office/powerpoint/2010/main" val="3222580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algn="just"/>
            <a:r>
              <a:rPr lang="en-US" dirty="0"/>
              <a:t>1. </a:t>
            </a:r>
            <a:r>
              <a:rPr lang="en-US" dirty="0" err="1"/>
              <a:t>Во</a:t>
            </a:r>
            <a:r>
              <a:rPr lang="en-US" dirty="0"/>
              <a:t> </a:t>
            </a:r>
            <a:r>
              <a:rPr lang="en-US" dirty="0" err="1"/>
              <a:t>однос</a:t>
            </a:r>
            <a:r>
              <a:rPr lang="en-US" dirty="0"/>
              <a:t> </a:t>
            </a:r>
            <a:r>
              <a:rPr lang="en-US" dirty="0" err="1"/>
              <a:t>на</a:t>
            </a:r>
            <a:r>
              <a:rPr lang="en-US" dirty="0"/>
              <a:t> </a:t>
            </a:r>
            <a:r>
              <a:rPr lang="en-US" dirty="0" err="1"/>
              <a:t>суфиксниот</a:t>
            </a:r>
            <a:r>
              <a:rPr lang="en-US" dirty="0"/>
              <a:t> </a:t>
            </a:r>
            <a:r>
              <a:rPr lang="en-US" dirty="0" err="1"/>
              <a:t>начин</a:t>
            </a:r>
            <a:r>
              <a:rPr lang="en-US" dirty="0"/>
              <a:t> </a:t>
            </a:r>
            <a:r>
              <a:rPr lang="en-US" dirty="0" err="1"/>
              <a:t>на</a:t>
            </a:r>
            <a:r>
              <a:rPr lang="en-US" dirty="0"/>
              <a:t> </a:t>
            </a:r>
            <a:r>
              <a:rPr lang="en-US" dirty="0" err="1"/>
              <a:t>зборообразување</a:t>
            </a:r>
            <a:r>
              <a:rPr lang="en-US" dirty="0"/>
              <a:t> </a:t>
            </a:r>
            <a:r>
              <a:rPr lang="en-US" dirty="0" err="1"/>
              <a:t>кај</a:t>
            </a:r>
            <a:r>
              <a:rPr lang="en-US" dirty="0"/>
              <a:t> </a:t>
            </a:r>
            <a:r>
              <a:rPr lang="en-US" dirty="0" err="1"/>
              <a:t>именките</a:t>
            </a:r>
            <a:r>
              <a:rPr lang="en-US" dirty="0"/>
              <a:t> </a:t>
            </a:r>
            <a:r>
              <a:rPr lang="en-US" dirty="0" err="1"/>
              <a:t>се</a:t>
            </a:r>
            <a:r>
              <a:rPr lang="en-US" dirty="0"/>
              <a:t> </a:t>
            </a:r>
            <a:r>
              <a:rPr lang="en-US" dirty="0" err="1"/>
              <a:t>забележува</a:t>
            </a:r>
            <a:r>
              <a:rPr lang="en-US" dirty="0"/>
              <a:t> </a:t>
            </a:r>
            <a:r>
              <a:rPr lang="en-US" dirty="0" err="1"/>
              <a:t>голема</a:t>
            </a:r>
            <a:r>
              <a:rPr lang="en-US" dirty="0"/>
              <a:t> </a:t>
            </a:r>
            <a:r>
              <a:rPr lang="en-US" dirty="0" err="1"/>
              <a:t>функционалност</a:t>
            </a:r>
            <a:r>
              <a:rPr lang="en-US" dirty="0"/>
              <a:t> </a:t>
            </a:r>
            <a:r>
              <a:rPr lang="en-US" dirty="0" err="1"/>
              <a:t>на</a:t>
            </a:r>
            <a:r>
              <a:rPr lang="en-US" dirty="0"/>
              <a:t> </a:t>
            </a:r>
            <a:r>
              <a:rPr lang="en-US" dirty="0" err="1"/>
              <a:t>мотивираните</a:t>
            </a:r>
            <a:r>
              <a:rPr lang="en-US" dirty="0"/>
              <a:t> </a:t>
            </a:r>
            <a:r>
              <a:rPr lang="en-US" dirty="0" err="1"/>
              <a:t>именки</a:t>
            </a:r>
            <a:r>
              <a:rPr lang="en-US" dirty="0"/>
              <a:t> </a:t>
            </a:r>
            <a:r>
              <a:rPr lang="en-US" dirty="0" err="1"/>
              <a:t>што</a:t>
            </a:r>
            <a:r>
              <a:rPr lang="en-US" dirty="0"/>
              <a:t> </a:t>
            </a:r>
            <a:r>
              <a:rPr lang="en-US" dirty="0" err="1"/>
              <a:t>означуваат</a:t>
            </a:r>
            <a:r>
              <a:rPr lang="en-US" dirty="0"/>
              <a:t> </a:t>
            </a:r>
            <a:r>
              <a:rPr lang="en-US" dirty="0" err="1"/>
              <a:t>лица</a:t>
            </a:r>
            <a:r>
              <a:rPr lang="en-US" dirty="0"/>
              <a:t>, а </a:t>
            </a:r>
            <a:r>
              <a:rPr lang="en-US" dirty="0" err="1"/>
              <a:t>како</a:t>
            </a:r>
            <a:r>
              <a:rPr lang="en-US" dirty="0"/>
              <a:t> </a:t>
            </a:r>
            <a:r>
              <a:rPr lang="en-US" dirty="0" err="1"/>
              <a:t>најчести</a:t>
            </a:r>
            <a:r>
              <a:rPr lang="en-US" dirty="0"/>
              <a:t> </a:t>
            </a:r>
            <a:r>
              <a:rPr lang="en-US" dirty="0" err="1"/>
              <a:t>модели</a:t>
            </a:r>
            <a:r>
              <a:rPr lang="en-US" dirty="0"/>
              <a:t> </a:t>
            </a:r>
            <a:r>
              <a:rPr lang="en-US" dirty="0" err="1"/>
              <a:t>се</a:t>
            </a:r>
            <a:r>
              <a:rPr lang="en-US" dirty="0"/>
              <a:t> </a:t>
            </a:r>
            <a:r>
              <a:rPr lang="en-US" dirty="0" err="1"/>
              <a:t>среќаваат</a:t>
            </a:r>
            <a:r>
              <a:rPr lang="en-US" dirty="0"/>
              <a:t> </a:t>
            </a:r>
            <a:r>
              <a:rPr lang="en-US" dirty="0" err="1"/>
              <a:t>образувањата</a:t>
            </a:r>
            <a:r>
              <a:rPr lang="en-US" dirty="0"/>
              <a:t> </a:t>
            </a:r>
            <a:r>
              <a:rPr lang="en-US" dirty="0" err="1"/>
              <a:t>со</a:t>
            </a:r>
            <a:r>
              <a:rPr lang="en-US" dirty="0"/>
              <a:t> </a:t>
            </a:r>
            <a:r>
              <a:rPr lang="en-US" dirty="0" err="1"/>
              <a:t>суфиксите</a:t>
            </a:r>
            <a:r>
              <a:rPr lang="en-US" dirty="0"/>
              <a:t>:  -</a:t>
            </a:r>
            <a:r>
              <a:rPr lang="en-US" dirty="0" err="1"/>
              <a:t>ач</a:t>
            </a:r>
            <a:r>
              <a:rPr lang="en-US" dirty="0"/>
              <a:t>, -</a:t>
            </a:r>
            <a:r>
              <a:rPr lang="en-US" dirty="0" err="1"/>
              <a:t>ар</a:t>
            </a:r>
            <a:r>
              <a:rPr lang="en-US" dirty="0"/>
              <a:t>, -</a:t>
            </a:r>
            <a:r>
              <a:rPr lang="en-US" dirty="0" err="1"/>
              <a:t>ник</a:t>
            </a:r>
            <a:r>
              <a:rPr lang="en-US" dirty="0"/>
              <a:t>.  </a:t>
            </a:r>
            <a:r>
              <a:rPr lang="en-US" dirty="0" err="1"/>
              <a:t>Семантички</a:t>
            </a:r>
            <a:r>
              <a:rPr lang="en-US" dirty="0"/>
              <a:t> </a:t>
            </a:r>
            <a:r>
              <a:rPr lang="en-US" dirty="0" err="1"/>
              <a:t>најрегуларни</a:t>
            </a:r>
            <a:r>
              <a:rPr lang="en-US" dirty="0"/>
              <a:t> </a:t>
            </a:r>
            <a:r>
              <a:rPr lang="en-US" dirty="0" err="1"/>
              <a:t>се</a:t>
            </a:r>
            <a:r>
              <a:rPr lang="en-US" dirty="0"/>
              <a:t> </a:t>
            </a:r>
            <a:r>
              <a:rPr lang="en-US" dirty="0" err="1"/>
              <a:t>девербативните</a:t>
            </a:r>
            <a:r>
              <a:rPr lang="en-US" dirty="0"/>
              <a:t> </a:t>
            </a:r>
            <a:r>
              <a:rPr lang="en-US" dirty="0" err="1"/>
              <a:t>именки</a:t>
            </a:r>
            <a:r>
              <a:rPr lang="en-US" dirty="0"/>
              <a:t>  </a:t>
            </a:r>
            <a:r>
              <a:rPr lang="en-US" dirty="0" err="1"/>
              <a:t>на</a:t>
            </a:r>
            <a:r>
              <a:rPr lang="en-US" dirty="0"/>
              <a:t> -</a:t>
            </a:r>
            <a:r>
              <a:rPr lang="en-US" dirty="0" err="1"/>
              <a:t>ач</a:t>
            </a:r>
            <a:r>
              <a:rPr lang="en-US" dirty="0"/>
              <a:t> и -</a:t>
            </a:r>
            <a:r>
              <a:rPr lang="en-US" dirty="0" err="1"/>
              <a:t>тел</a:t>
            </a:r>
            <a:r>
              <a:rPr lang="en-US" dirty="0"/>
              <a:t> (</a:t>
            </a:r>
            <a:r>
              <a:rPr lang="en-US" i="1" dirty="0" err="1"/>
              <a:t>чувач</a:t>
            </a:r>
            <a:r>
              <a:rPr lang="en-US" dirty="0"/>
              <a:t> = '</a:t>
            </a:r>
            <a:r>
              <a:rPr lang="en-US" dirty="0" err="1"/>
              <a:t>оној</a:t>
            </a:r>
            <a:r>
              <a:rPr lang="en-US" dirty="0"/>
              <a:t> </a:t>
            </a:r>
            <a:r>
              <a:rPr lang="en-US" dirty="0" err="1"/>
              <a:t>што</a:t>
            </a:r>
            <a:r>
              <a:rPr lang="en-US" dirty="0"/>
              <a:t> </a:t>
            </a:r>
            <a:r>
              <a:rPr lang="en-US" dirty="0" err="1"/>
              <a:t>чува</a:t>
            </a:r>
            <a:r>
              <a:rPr lang="en-US" dirty="0"/>
              <a:t>', </a:t>
            </a:r>
            <a:r>
              <a:rPr lang="en-US" i="1" dirty="0" err="1"/>
              <a:t>известувач</a:t>
            </a:r>
            <a:r>
              <a:rPr lang="en-US" dirty="0"/>
              <a:t> = '</a:t>
            </a:r>
            <a:r>
              <a:rPr lang="en-US" dirty="0" err="1"/>
              <a:t>оној</a:t>
            </a:r>
            <a:r>
              <a:rPr lang="en-US" dirty="0"/>
              <a:t> </a:t>
            </a:r>
            <a:r>
              <a:rPr lang="en-US" dirty="0" err="1"/>
              <a:t>што</a:t>
            </a:r>
            <a:r>
              <a:rPr lang="en-US" dirty="0"/>
              <a:t> </a:t>
            </a:r>
            <a:r>
              <a:rPr lang="en-US" dirty="0" err="1"/>
              <a:t>известува</a:t>
            </a:r>
            <a:r>
              <a:rPr lang="en-US" dirty="0"/>
              <a:t>' </a:t>
            </a:r>
            <a:r>
              <a:rPr lang="en-US" i="1" dirty="0" err="1"/>
              <a:t>мислител</a:t>
            </a:r>
            <a:r>
              <a:rPr lang="en-US" dirty="0"/>
              <a:t> ='</a:t>
            </a:r>
            <a:r>
              <a:rPr lang="en-US" dirty="0" err="1"/>
              <a:t>оној</a:t>
            </a:r>
            <a:r>
              <a:rPr lang="en-US" dirty="0"/>
              <a:t> </a:t>
            </a:r>
            <a:r>
              <a:rPr lang="en-US" dirty="0" err="1"/>
              <a:t>што</a:t>
            </a:r>
            <a:r>
              <a:rPr lang="en-US" dirty="0"/>
              <a:t> </a:t>
            </a:r>
            <a:r>
              <a:rPr lang="en-US" dirty="0" err="1"/>
              <a:t>мисли</a:t>
            </a:r>
            <a:r>
              <a:rPr lang="en-US" dirty="0"/>
              <a:t>' и </a:t>
            </a:r>
            <a:r>
              <a:rPr lang="en-US" dirty="0" err="1"/>
              <a:t>сл</a:t>
            </a:r>
            <a:r>
              <a:rPr lang="en-US" dirty="0"/>
              <a:t>). </a:t>
            </a:r>
            <a:r>
              <a:rPr lang="en-US" dirty="0" err="1"/>
              <a:t>Често</a:t>
            </a:r>
            <a:r>
              <a:rPr lang="en-US" dirty="0"/>
              <a:t> </a:t>
            </a:r>
            <a:r>
              <a:rPr lang="en-US" dirty="0" err="1"/>
              <a:t>се</a:t>
            </a:r>
            <a:r>
              <a:rPr lang="en-US" dirty="0"/>
              <a:t> </a:t>
            </a:r>
            <a:r>
              <a:rPr lang="en-US" dirty="0" err="1"/>
              <a:t>среќаваат</a:t>
            </a:r>
            <a:r>
              <a:rPr lang="en-US" dirty="0"/>
              <a:t> и </a:t>
            </a:r>
            <a:r>
              <a:rPr lang="en-US" dirty="0" err="1"/>
              <a:t>дублетни</a:t>
            </a:r>
            <a:r>
              <a:rPr lang="en-US" dirty="0"/>
              <a:t> </a:t>
            </a:r>
            <a:r>
              <a:rPr lang="en-US" dirty="0" err="1"/>
              <a:t>форми</a:t>
            </a:r>
            <a:r>
              <a:rPr lang="en-US" dirty="0"/>
              <a:t> </a:t>
            </a:r>
            <a:r>
              <a:rPr lang="en-US" dirty="0" err="1"/>
              <a:t>со</a:t>
            </a:r>
            <a:r>
              <a:rPr lang="en-US" dirty="0"/>
              <a:t> </a:t>
            </a:r>
            <a:r>
              <a:rPr lang="en-US" dirty="0" err="1"/>
              <a:t>двата</a:t>
            </a:r>
            <a:r>
              <a:rPr lang="en-US" dirty="0"/>
              <a:t> </a:t>
            </a:r>
            <a:r>
              <a:rPr lang="en-US" dirty="0" err="1"/>
              <a:t>суфикса</a:t>
            </a:r>
            <a:r>
              <a:rPr lang="en-US" dirty="0"/>
              <a:t> (</a:t>
            </a:r>
            <a:r>
              <a:rPr lang="en-US" i="1" dirty="0" err="1"/>
              <a:t>давател</a:t>
            </a:r>
            <a:r>
              <a:rPr lang="en-US" i="1" dirty="0"/>
              <a:t> : </a:t>
            </a:r>
            <a:r>
              <a:rPr lang="en-US" i="1" dirty="0" err="1"/>
              <a:t>давач</a:t>
            </a:r>
            <a:r>
              <a:rPr lang="en-US" i="1" dirty="0"/>
              <a:t>, </a:t>
            </a:r>
            <a:r>
              <a:rPr lang="en-US" i="1" dirty="0" err="1"/>
              <a:t>пресоздател</a:t>
            </a:r>
            <a:r>
              <a:rPr lang="en-US" i="1" dirty="0"/>
              <a:t> : </a:t>
            </a:r>
            <a:r>
              <a:rPr lang="en-US" i="1" dirty="0" err="1"/>
              <a:t>пресоздавач</a:t>
            </a:r>
            <a:r>
              <a:rPr lang="en-US" i="1" dirty="0"/>
              <a:t>, </a:t>
            </a:r>
            <a:r>
              <a:rPr lang="en-US" i="1" dirty="0" err="1"/>
              <a:t>нарачател</a:t>
            </a:r>
            <a:r>
              <a:rPr lang="en-US" i="1" dirty="0"/>
              <a:t> : </a:t>
            </a:r>
            <a:r>
              <a:rPr lang="en-US" i="1" dirty="0" err="1"/>
              <a:t>нарачувач</a:t>
            </a:r>
            <a:r>
              <a:rPr lang="en-US" dirty="0"/>
              <a:t>). </a:t>
            </a:r>
            <a:r>
              <a:rPr lang="en-US" dirty="0" err="1"/>
              <a:t>Поголем</a:t>
            </a:r>
            <a:r>
              <a:rPr lang="en-US" dirty="0"/>
              <a:t> </a:t>
            </a:r>
            <a:r>
              <a:rPr lang="en-US" dirty="0" err="1"/>
              <a:t>проблем</a:t>
            </a:r>
            <a:r>
              <a:rPr lang="en-US" dirty="0"/>
              <a:t> </a:t>
            </a:r>
            <a:r>
              <a:rPr lang="en-US" dirty="0" err="1"/>
              <a:t>во</a:t>
            </a:r>
            <a:r>
              <a:rPr lang="en-US" dirty="0"/>
              <a:t> </a:t>
            </a:r>
            <a:r>
              <a:rPr lang="en-US" dirty="0" err="1"/>
              <a:t>однос</a:t>
            </a:r>
            <a:r>
              <a:rPr lang="en-US" dirty="0"/>
              <a:t> </a:t>
            </a:r>
            <a:r>
              <a:rPr lang="en-US" dirty="0" err="1"/>
              <a:t>на</a:t>
            </a:r>
            <a:r>
              <a:rPr lang="en-US" dirty="0"/>
              <a:t> </a:t>
            </a:r>
            <a:r>
              <a:rPr lang="en-US" dirty="0" err="1"/>
              <a:t>толкувањето</a:t>
            </a:r>
            <a:r>
              <a:rPr lang="en-US" dirty="0"/>
              <a:t> </a:t>
            </a:r>
            <a:r>
              <a:rPr lang="en-US" dirty="0" err="1"/>
              <a:t>претставуваат</a:t>
            </a:r>
            <a:r>
              <a:rPr lang="en-US" dirty="0"/>
              <a:t> </a:t>
            </a:r>
            <a:r>
              <a:rPr lang="en-US" dirty="0" err="1"/>
              <a:t>именките</a:t>
            </a:r>
            <a:r>
              <a:rPr lang="en-US" dirty="0"/>
              <a:t> </a:t>
            </a:r>
            <a:r>
              <a:rPr lang="en-US" dirty="0" err="1"/>
              <a:t>изведени</a:t>
            </a:r>
            <a:r>
              <a:rPr lang="en-US" dirty="0"/>
              <a:t> </a:t>
            </a:r>
            <a:r>
              <a:rPr lang="en-US" dirty="0" err="1"/>
              <a:t>од</a:t>
            </a:r>
            <a:r>
              <a:rPr lang="en-US" dirty="0"/>
              <a:t> </a:t>
            </a:r>
            <a:r>
              <a:rPr lang="en-US" dirty="0" err="1"/>
              <a:t>именски</a:t>
            </a:r>
            <a:r>
              <a:rPr lang="en-US" dirty="0"/>
              <a:t> </a:t>
            </a:r>
            <a:r>
              <a:rPr lang="en-US" dirty="0" err="1"/>
              <a:t>основи</a:t>
            </a:r>
            <a:r>
              <a:rPr lang="en-US" dirty="0"/>
              <a:t>, </a:t>
            </a:r>
            <a:r>
              <a:rPr lang="en-US" dirty="0" err="1"/>
              <a:t>каде</a:t>
            </a:r>
            <a:r>
              <a:rPr lang="en-US" dirty="0"/>
              <a:t> </a:t>
            </a:r>
            <a:r>
              <a:rPr lang="en-US" dirty="0" err="1"/>
              <a:t>што</a:t>
            </a:r>
            <a:r>
              <a:rPr lang="en-US" dirty="0"/>
              <a:t> </a:t>
            </a:r>
            <a:r>
              <a:rPr lang="en-US" dirty="0" err="1"/>
              <a:t>мотивацијата</a:t>
            </a:r>
            <a:r>
              <a:rPr lang="en-US" dirty="0"/>
              <a:t> </a:t>
            </a:r>
            <a:r>
              <a:rPr lang="en-US" dirty="0" err="1"/>
              <a:t>тешко</a:t>
            </a:r>
            <a:r>
              <a:rPr lang="en-US" dirty="0"/>
              <a:t> </a:t>
            </a:r>
            <a:r>
              <a:rPr lang="en-US" dirty="0" err="1"/>
              <a:t>се</a:t>
            </a:r>
            <a:r>
              <a:rPr lang="en-US" dirty="0"/>
              <a:t> </a:t>
            </a:r>
            <a:r>
              <a:rPr lang="en-US" dirty="0" err="1"/>
              <a:t>наѕира</a:t>
            </a:r>
            <a:r>
              <a:rPr lang="mk-MK" dirty="0"/>
              <a:t>, т.е. кај изведенките со асоцијативна мотивација</a:t>
            </a:r>
            <a:r>
              <a:rPr lang="en-US" dirty="0"/>
              <a:t>. </a:t>
            </a:r>
            <a:r>
              <a:rPr lang="en-US" dirty="0" err="1"/>
              <a:t>На</a:t>
            </a:r>
            <a:r>
              <a:rPr lang="en-US" dirty="0"/>
              <a:t> </a:t>
            </a:r>
            <a:r>
              <a:rPr lang="en-US" dirty="0" err="1"/>
              <a:t>пример</a:t>
            </a:r>
            <a:r>
              <a:rPr lang="en-US" dirty="0"/>
              <a:t>, </a:t>
            </a:r>
            <a:r>
              <a:rPr lang="en-US" dirty="0" err="1"/>
              <a:t>кај</a:t>
            </a:r>
            <a:r>
              <a:rPr lang="en-US" dirty="0"/>
              <a:t> </a:t>
            </a:r>
            <a:r>
              <a:rPr lang="en-US" dirty="0" err="1"/>
              <a:t>именките</a:t>
            </a:r>
            <a:r>
              <a:rPr lang="en-US" dirty="0"/>
              <a:t> </a:t>
            </a:r>
            <a:r>
              <a:rPr lang="en-US" dirty="0" err="1"/>
              <a:t>со</a:t>
            </a:r>
            <a:r>
              <a:rPr lang="en-US" dirty="0"/>
              <a:t> </a:t>
            </a:r>
            <a:r>
              <a:rPr lang="en-US" dirty="0" err="1"/>
              <a:t>суфиксот</a:t>
            </a:r>
            <a:r>
              <a:rPr lang="en-US" dirty="0"/>
              <a:t> -</a:t>
            </a:r>
            <a:r>
              <a:rPr lang="en-US" dirty="0" err="1"/>
              <a:t>ар</a:t>
            </a:r>
            <a:r>
              <a:rPr lang="en-US" dirty="0"/>
              <a:t>: </a:t>
            </a:r>
            <a:r>
              <a:rPr lang="en-US" i="1" dirty="0" err="1"/>
              <a:t>кривичар</a:t>
            </a:r>
            <a:r>
              <a:rPr lang="en-US" dirty="0"/>
              <a:t> </a:t>
            </a:r>
            <a:r>
              <a:rPr lang="en-US" dirty="0" err="1"/>
              <a:t>не</a:t>
            </a:r>
            <a:r>
              <a:rPr lang="en-US" dirty="0"/>
              <a:t> е '</a:t>
            </a:r>
            <a:r>
              <a:rPr lang="en-US" dirty="0" err="1"/>
              <a:t>крив</a:t>
            </a:r>
            <a:r>
              <a:rPr lang="en-US" dirty="0"/>
              <a:t> </a:t>
            </a:r>
            <a:r>
              <a:rPr lang="en-US" dirty="0" err="1"/>
              <a:t>човек</a:t>
            </a:r>
            <a:r>
              <a:rPr lang="en-US" dirty="0"/>
              <a:t>', </a:t>
            </a:r>
            <a:r>
              <a:rPr lang="en-US" dirty="0" err="1"/>
              <a:t>туку</a:t>
            </a:r>
            <a:r>
              <a:rPr lang="en-US" dirty="0"/>
              <a:t> </a:t>
            </a:r>
            <a:r>
              <a:rPr lang="en-US" dirty="0" err="1"/>
              <a:t>се</a:t>
            </a:r>
            <a:r>
              <a:rPr lang="en-US" dirty="0"/>
              <a:t> </a:t>
            </a:r>
            <a:r>
              <a:rPr lang="en-US" dirty="0" err="1"/>
              <a:t>употребува</a:t>
            </a:r>
            <a:r>
              <a:rPr lang="en-US" dirty="0"/>
              <a:t> </a:t>
            </a:r>
            <a:r>
              <a:rPr lang="en-US" dirty="0" err="1"/>
              <a:t>со</a:t>
            </a:r>
            <a:r>
              <a:rPr lang="en-US" dirty="0"/>
              <a:t> </a:t>
            </a:r>
            <a:r>
              <a:rPr lang="en-US" dirty="0" err="1"/>
              <a:t>значењето</a:t>
            </a:r>
            <a:r>
              <a:rPr lang="en-US" dirty="0"/>
              <a:t> '</a:t>
            </a:r>
            <a:r>
              <a:rPr lang="en-US" dirty="0" err="1"/>
              <a:t>експерт</a:t>
            </a:r>
            <a:r>
              <a:rPr lang="en-US" dirty="0"/>
              <a:t> </a:t>
            </a:r>
            <a:r>
              <a:rPr lang="en-US" dirty="0" err="1"/>
              <a:t>по</a:t>
            </a:r>
            <a:r>
              <a:rPr lang="en-US" dirty="0"/>
              <a:t> </a:t>
            </a:r>
            <a:r>
              <a:rPr lang="en-US" dirty="0" err="1"/>
              <a:t>кривично</a:t>
            </a:r>
            <a:r>
              <a:rPr lang="en-US" dirty="0"/>
              <a:t> </a:t>
            </a:r>
            <a:r>
              <a:rPr lang="en-US" dirty="0" err="1"/>
              <a:t>право</a:t>
            </a:r>
            <a:r>
              <a:rPr lang="en-US" dirty="0"/>
              <a:t>'. </a:t>
            </a:r>
            <a:r>
              <a:rPr lang="en-US" i="1" dirty="0" err="1"/>
              <a:t>Оружар</a:t>
            </a:r>
            <a:r>
              <a:rPr lang="en-US" dirty="0"/>
              <a:t> </a:t>
            </a:r>
            <a:r>
              <a:rPr lang="en-US" dirty="0" err="1"/>
              <a:t>не</a:t>
            </a:r>
            <a:r>
              <a:rPr lang="en-US" dirty="0"/>
              <a:t> </a:t>
            </a:r>
            <a:r>
              <a:rPr lang="en-US" dirty="0" err="1"/>
              <a:t>се</a:t>
            </a:r>
            <a:r>
              <a:rPr lang="en-US" dirty="0"/>
              <a:t> </a:t>
            </a:r>
            <a:r>
              <a:rPr lang="en-US" dirty="0" err="1"/>
              <a:t>толкува</a:t>
            </a:r>
            <a:r>
              <a:rPr lang="en-US" dirty="0"/>
              <a:t> </a:t>
            </a:r>
            <a:r>
              <a:rPr lang="en-US" dirty="0" err="1"/>
              <a:t>како</a:t>
            </a:r>
            <a:r>
              <a:rPr lang="en-US" dirty="0"/>
              <a:t> '</a:t>
            </a:r>
            <a:r>
              <a:rPr lang="en-US" dirty="0" err="1"/>
              <a:t>изработувач</a:t>
            </a:r>
            <a:r>
              <a:rPr lang="en-US" dirty="0"/>
              <a:t> </a:t>
            </a:r>
            <a:r>
              <a:rPr lang="en-US" dirty="0" err="1"/>
              <a:t>на</a:t>
            </a:r>
            <a:r>
              <a:rPr lang="en-US" dirty="0"/>
              <a:t> </a:t>
            </a:r>
            <a:r>
              <a:rPr lang="en-US" dirty="0" err="1"/>
              <a:t>оружје</a:t>
            </a:r>
            <a:r>
              <a:rPr lang="en-US" dirty="0"/>
              <a:t>', </a:t>
            </a:r>
            <a:r>
              <a:rPr lang="en-US" dirty="0" err="1"/>
              <a:t>туку</a:t>
            </a:r>
            <a:r>
              <a:rPr lang="en-US" dirty="0"/>
              <a:t> </a:t>
            </a:r>
            <a:r>
              <a:rPr lang="en-US" dirty="0" err="1"/>
              <a:t>како</a:t>
            </a:r>
            <a:r>
              <a:rPr lang="en-US" dirty="0"/>
              <a:t> '</a:t>
            </a:r>
            <a:r>
              <a:rPr lang="en-US" dirty="0" err="1"/>
              <a:t>човек</a:t>
            </a:r>
            <a:r>
              <a:rPr lang="en-US" dirty="0"/>
              <a:t> </a:t>
            </a:r>
            <a:r>
              <a:rPr lang="en-US" dirty="0" err="1"/>
              <a:t>што</a:t>
            </a:r>
            <a:r>
              <a:rPr lang="en-US" dirty="0"/>
              <a:t> </a:t>
            </a:r>
            <a:r>
              <a:rPr lang="en-US" dirty="0" err="1"/>
              <a:t>незаконски</a:t>
            </a:r>
            <a:r>
              <a:rPr lang="en-US" dirty="0"/>
              <a:t> </a:t>
            </a:r>
            <a:r>
              <a:rPr lang="en-US" dirty="0" err="1"/>
              <a:t>чува</a:t>
            </a:r>
            <a:r>
              <a:rPr lang="en-US" dirty="0"/>
              <a:t> </a:t>
            </a:r>
            <a:r>
              <a:rPr lang="en-US" dirty="0" err="1"/>
              <a:t>оружје</a:t>
            </a:r>
            <a:r>
              <a:rPr lang="en-US" dirty="0"/>
              <a:t>'. </a:t>
            </a:r>
            <a:r>
              <a:rPr lang="en-US" i="1" dirty="0" err="1"/>
              <a:t>Видар</a:t>
            </a:r>
            <a:r>
              <a:rPr lang="en-US" i="1" dirty="0"/>
              <a:t> </a:t>
            </a:r>
            <a:r>
              <a:rPr lang="en-US" dirty="0" err="1"/>
              <a:t>не</a:t>
            </a:r>
            <a:r>
              <a:rPr lang="en-US" dirty="0"/>
              <a:t> е </a:t>
            </a:r>
            <a:r>
              <a:rPr lang="en-US" dirty="0" err="1"/>
              <a:t>лекар</a:t>
            </a:r>
            <a:r>
              <a:rPr lang="mk-MK" dirty="0"/>
              <a:t>, </a:t>
            </a:r>
            <a:r>
              <a:rPr lang="en-US" dirty="0" err="1"/>
              <a:t>како</a:t>
            </a:r>
            <a:r>
              <a:rPr lang="en-US" dirty="0"/>
              <a:t> </a:t>
            </a:r>
            <a:r>
              <a:rPr lang="en-US" dirty="0" err="1"/>
              <a:t>што</a:t>
            </a:r>
            <a:r>
              <a:rPr lang="en-US" dirty="0"/>
              <a:t> е </a:t>
            </a:r>
            <a:r>
              <a:rPr lang="en-US" dirty="0" err="1"/>
              <a:t>наведено</a:t>
            </a:r>
            <a:r>
              <a:rPr lang="en-US" dirty="0"/>
              <a:t> РМЈ, </a:t>
            </a:r>
            <a:r>
              <a:rPr lang="en-US" dirty="0" err="1"/>
              <a:t>туку</a:t>
            </a:r>
            <a:r>
              <a:rPr lang="en-US" dirty="0"/>
              <a:t> '</a:t>
            </a:r>
            <a:r>
              <a:rPr lang="en-US" dirty="0" err="1"/>
              <a:t>човек</a:t>
            </a:r>
            <a:r>
              <a:rPr lang="en-US" dirty="0"/>
              <a:t> </a:t>
            </a:r>
            <a:r>
              <a:rPr lang="en-US" dirty="0" err="1"/>
              <a:t>што</a:t>
            </a:r>
            <a:r>
              <a:rPr lang="en-US" dirty="0"/>
              <a:t> </a:t>
            </a:r>
            <a:r>
              <a:rPr lang="en-US" dirty="0" err="1"/>
              <a:t>има</a:t>
            </a:r>
            <a:r>
              <a:rPr lang="en-US" dirty="0"/>
              <a:t> </a:t>
            </a:r>
            <a:r>
              <a:rPr lang="en-US" dirty="0" err="1"/>
              <a:t>вид</a:t>
            </a:r>
            <a:r>
              <a:rPr lang="mk-MK" dirty="0"/>
              <a:t>/поглед </a:t>
            </a:r>
            <a:r>
              <a:rPr lang="en-US" dirty="0" err="1"/>
              <a:t>во</a:t>
            </a:r>
            <a:r>
              <a:rPr lang="en-US" dirty="0"/>
              <a:t> </a:t>
            </a:r>
            <a:r>
              <a:rPr lang="en-US" dirty="0" err="1"/>
              <a:t>иднината</a:t>
            </a:r>
            <a:r>
              <a:rPr lang="en-US" dirty="0"/>
              <a:t>'. </a:t>
            </a:r>
            <a:r>
              <a:rPr lang="en-US" dirty="0" err="1"/>
              <a:t>Збороформата</a:t>
            </a:r>
            <a:r>
              <a:rPr lang="en-US" dirty="0"/>
              <a:t> </a:t>
            </a:r>
            <a:r>
              <a:rPr lang="en-US" i="1" dirty="0" err="1"/>
              <a:t>колосалец</a:t>
            </a:r>
            <a:r>
              <a:rPr lang="en-US" dirty="0"/>
              <a:t> (</a:t>
            </a:r>
            <a:r>
              <a:rPr lang="en-US" i="1" dirty="0" err="1"/>
              <a:t>политички</a:t>
            </a:r>
            <a:r>
              <a:rPr lang="en-US" i="1" dirty="0"/>
              <a:t> </a:t>
            </a:r>
            <a:r>
              <a:rPr lang="en-US" i="1" dirty="0" err="1"/>
              <a:t>колосалец</a:t>
            </a:r>
            <a:r>
              <a:rPr lang="en-US" dirty="0"/>
              <a:t>) </a:t>
            </a:r>
            <a:r>
              <a:rPr lang="mk-MK" dirty="0"/>
              <a:t>с</a:t>
            </a:r>
            <a:r>
              <a:rPr lang="en-US" dirty="0"/>
              <a:t>е </a:t>
            </a:r>
            <a:r>
              <a:rPr lang="en-US" dirty="0" err="1"/>
              <a:t>употреб</a:t>
            </a:r>
            <a:r>
              <a:rPr lang="mk-MK" dirty="0"/>
              <a:t>ува </a:t>
            </a:r>
            <a:r>
              <a:rPr lang="en-US" dirty="0" err="1"/>
              <a:t>со</a:t>
            </a:r>
            <a:r>
              <a:rPr lang="en-US" dirty="0"/>
              <a:t> </a:t>
            </a:r>
            <a:r>
              <a:rPr lang="en-US" dirty="0" err="1"/>
              <a:t>значењето</a:t>
            </a:r>
            <a:r>
              <a:rPr lang="en-US" dirty="0"/>
              <a:t> '</a:t>
            </a:r>
            <a:r>
              <a:rPr lang="en-US" dirty="0" err="1"/>
              <a:t>оној</a:t>
            </a:r>
            <a:r>
              <a:rPr lang="en-US" dirty="0"/>
              <a:t> </a:t>
            </a:r>
            <a:r>
              <a:rPr lang="en-US" dirty="0" err="1"/>
              <a:t>што</a:t>
            </a:r>
            <a:r>
              <a:rPr lang="en-US" dirty="0"/>
              <a:t> е </a:t>
            </a:r>
            <a:r>
              <a:rPr lang="en-US" dirty="0" err="1"/>
              <a:t>како</a:t>
            </a:r>
            <a:r>
              <a:rPr lang="en-US" dirty="0"/>
              <a:t> </a:t>
            </a:r>
            <a:r>
              <a:rPr lang="en-US" dirty="0" err="1"/>
              <a:t>колос</a:t>
            </a:r>
            <a:r>
              <a:rPr lang="en-US" dirty="0"/>
              <a:t>', </a:t>
            </a:r>
            <a:r>
              <a:rPr lang="en-US" dirty="0" err="1"/>
              <a:t>зборот</a:t>
            </a:r>
            <a:r>
              <a:rPr lang="en-US" dirty="0"/>
              <a:t> </a:t>
            </a:r>
            <a:r>
              <a:rPr lang="en-US" i="1" dirty="0" err="1"/>
              <a:t>тонец</a:t>
            </a:r>
            <a:r>
              <a:rPr lang="en-US" dirty="0"/>
              <a:t>  = '</a:t>
            </a:r>
            <a:r>
              <a:rPr lang="en-US" dirty="0" err="1"/>
              <a:t>човек</a:t>
            </a:r>
            <a:r>
              <a:rPr lang="en-US" dirty="0"/>
              <a:t> </a:t>
            </a:r>
            <a:r>
              <a:rPr lang="en-US" dirty="0" err="1"/>
              <a:t>што</a:t>
            </a:r>
            <a:r>
              <a:rPr lang="en-US" dirty="0"/>
              <a:t> </a:t>
            </a:r>
            <a:r>
              <a:rPr lang="en-US" dirty="0" err="1"/>
              <a:t>работи</a:t>
            </a:r>
            <a:r>
              <a:rPr lang="en-US" dirty="0"/>
              <a:t> </a:t>
            </a:r>
            <a:r>
              <a:rPr lang="en-US" dirty="0" err="1"/>
              <a:t>на</a:t>
            </a:r>
            <a:r>
              <a:rPr lang="en-US" dirty="0"/>
              <a:t> </a:t>
            </a:r>
            <a:r>
              <a:rPr lang="en-US" dirty="0" err="1"/>
              <a:t>тон</a:t>
            </a:r>
            <a:r>
              <a:rPr lang="en-US" dirty="0"/>
              <a:t>' </a:t>
            </a:r>
            <a:r>
              <a:rPr lang="en-US" i="1" dirty="0" err="1"/>
              <a:t>стечаец</a:t>
            </a:r>
            <a:r>
              <a:rPr lang="en-US" dirty="0"/>
              <a:t> = '</a:t>
            </a:r>
            <a:r>
              <a:rPr lang="en-US" dirty="0" err="1"/>
              <a:t>лице</a:t>
            </a:r>
            <a:r>
              <a:rPr lang="en-US" dirty="0"/>
              <a:t> </a:t>
            </a:r>
            <a:r>
              <a:rPr lang="en-US" dirty="0" err="1"/>
              <a:t>што</a:t>
            </a:r>
            <a:r>
              <a:rPr lang="en-US" dirty="0"/>
              <a:t> е </a:t>
            </a:r>
            <a:r>
              <a:rPr lang="en-US" dirty="0" err="1"/>
              <a:t>под</a:t>
            </a:r>
            <a:r>
              <a:rPr lang="en-US" dirty="0"/>
              <a:t> </a:t>
            </a:r>
            <a:r>
              <a:rPr lang="en-US" dirty="0" err="1"/>
              <a:t>стечај</a:t>
            </a:r>
            <a:r>
              <a:rPr lang="en-US" dirty="0"/>
              <a:t>' (</a:t>
            </a:r>
            <a:r>
              <a:rPr lang="en-US" i="1" dirty="0" err="1"/>
              <a:t>стечајка</a:t>
            </a:r>
            <a:r>
              <a:rPr lang="en-US" dirty="0"/>
              <a:t>), а </a:t>
            </a:r>
            <a:r>
              <a:rPr lang="en-US" dirty="0" err="1"/>
              <a:t>лексемата</a:t>
            </a:r>
            <a:r>
              <a:rPr lang="en-US" dirty="0"/>
              <a:t> </a:t>
            </a:r>
            <a:r>
              <a:rPr lang="en-US" i="1" dirty="0" err="1"/>
              <a:t>социјалец</a:t>
            </a:r>
            <a:r>
              <a:rPr lang="en-US" dirty="0"/>
              <a:t> </a:t>
            </a:r>
            <a:r>
              <a:rPr lang="en-US" dirty="0" err="1"/>
              <a:t>се</a:t>
            </a:r>
            <a:r>
              <a:rPr lang="en-US" dirty="0"/>
              <a:t> </a:t>
            </a:r>
            <a:r>
              <a:rPr lang="en-US" dirty="0" err="1"/>
              <a:t>употребува</a:t>
            </a:r>
            <a:r>
              <a:rPr lang="en-US" dirty="0"/>
              <a:t> </a:t>
            </a:r>
            <a:r>
              <a:rPr lang="en-US" dirty="0" err="1"/>
              <a:t>со</a:t>
            </a:r>
            <a:r>
              <a:rPr lang="en-US" dirty="0"/>
              <a:t> </a:t>
            </a:r>
            <a:r>
              <a:rPr lang="en-US" dirty="0" err="1"/>
              <a:t>три</a:t>
            </a:r>
            <a:r>
              <a:rPr lang="en-US" dirty="0"/>
              <a:t> </a:t>
            </a:r>
            <a:r>
              <a:rPr lang="en-US" dirty="0" err="1"/>
              <a:t>различни</a:t>
            </a:r>
            <a:r>
              <a:rPr lang="en-US" dirty="0"/>
              <a:t> </a:t>
            </a:r>
            <a:r>
              <a:rPr lang="en-US" dirty="0" err="1"/>
              <a:t>значења</a:t>
            </a:r>
            <a:r>
              <a:rPr lang="en-US" dirty="0"/>
              <a:t>: '</a:t>
            </a:r>
            <a:r>
              <a:rPr lang="en-US" dirty="0" err="1"/>
              <a:t>социјален</a:t>
            </a:r>
            <a:r>
              <a:rPr lang="en-US" dirty="0"/>
              <a:t> </a:t>
            </a:r>
            <a:r>
              <a:rPr lang="en-US" dirty="0" err="1"/>
              <a:t>работник</a:t>
            </a:r>
            <a:r>
              <a:rPr lang="en-US" dirty="0"/>
              <a:t>',  ’</a:t>
            </a:r>
            <a:r>
              <a:rPr lang="en-US" dirty="0" err="1"/>
              <a:t>лице</a:t>
            </a:r>
            <a:r>
              <a:rPr lang="en-US" dirty="0"/>
              <a:t> </a:t>
            </a:r>
            <a:r>
              <a:rPr lang="en-US" dirty="0" err="1"/>
              <a:t>што</a:t>
            </a:r>
            <a:r>
              <a:rPr lang="en-US" dirty="0"/>
              <a:t> </a:t>
            </a:r>
            <a:r>
              <a:rPr lang="en-US" dirty="0" err="1"/>
              <a:t>прима</a:t>
            </a:r>
            <a:r>
              <a:rPr lang="en-US" dirty="0"/>
              <a:t> </a:t>
            </a:r>
            <a:r>
              <a:rPr lang="en-US" dirty="0" err="1"/>
              <a:t>социјална</a:t>
            </a:r>
            <a:r>
              <a:rPr lang="en-US" dirty="0"/>
              <a:t> </a:t>
            </a:r>
            <a:r>
              <a:rPr lang="en-US" dirty="0" err="1"/>
              <a:t>помош</a:t>
            </a:r>
            <a:r>
              <a:rPr lang="en-US" dirty="0"/>
              <a:t>' и '</a:t>
            </a:r>
            <a:r>
              <a:rPr lang="en-US" dirty="0" err="1"/>
              <a:t>лице</a:t>
            </a:r>
            <a:r>
              <a:rPr lang="en-US" dirty="0"/>
              <a:t> </a:t>
            </a:r>
            <a:r>
              <a:rPr lang="en-US" dirty="0" err="1"/>
              <a:t>што</a:t>
            </a:r>
            <a:r>
              <a:rPr lang="en-US" dirty="0"/>
              <a:t> е </a:t>
            </a:r>
            <a:r>
              <a:rPr lang="en-US" dirty="0" err="1"/>
              <a:t>социјален</a:t>
            </a:r>
            <a:r>
              <a:rPr lang="en-US" dirty="0"/>
              <a:t> </a:t>
            </a:r>
            <a:r>
              <a:rPr lang="en-US" dirty="0" err="1"/>
              <a:t>случај</a:t>
            </a:r>
            <a:r>
              <a:rPr lang="en-US" dirty="0"/>
              <a:t>'. </a:t>
            </a:r>
            <a:r>
              <a:rPr lang="en-US" dirty="0" err="1"/>
              <a:t>Збороформата</a:t>
            </a:r>
            <a:r>
              <a:rPr lang="en-US" dirty="0"/>
              <a:t> </a:t>
            </a:r>
            <a:r>
              <a:rPr lang="en-US" i="1" dirty="0" err="1"/>
              <a:t>аутист</a:t>
            </a:r>
            <a:r>
              <a:rPr lang="en-US" dirty="0"/>
              <a:t> </a:t>
            </a:r>
            <a:r>
              <a:rPr lang="en-US" dirty="0" err="1"/>
              <a:t>според</a:t>
            </a:r>
            <a:r>
              <a:rPr lang="en-US" dirty="0"/>
              <a:t> </a:t>
            </a:r>
            <a:r>
              <a:rPr lang="en-US" dirty="0" err="1"/>
              <a:t>зборообразувачкиот</a:t>
            </a:r>
            <a:r>
              <a:rPr lang="en-US" dirty="0"/>
              <a:t> </a:t>
            </a:r>
            <a:r>
              <a:rPr lang="en-US" dirty="0" err="1"/>
              <a:t>модел</a:t>
            </a:r>
            <a:r>
              <a:rPr lang="en-US" dirty="0"/>
              <a:t> </a:t>
            </a:r>
            <a:r>
              <a:rPr lang="en-US" dirty="0" err="1"/>
              <a:t>би</a:t>
            </a:r>
            <a:r>
              <a:rPr lang="en-US" dirty="0"/>
              <a:t> </a:t>
            </a:r>
            <a:r>
              <a:rPr lang="en-US" dirty="0" err="1"/>
              <a:t>се</a:t>
            </a:r>
            <a:r>
              <a:rPr lang="en-US" dirty="0"/>
              <a:t> </a:t>
            </a:r>
            <a:r>
              <a:rPr lang="en-US" dirty="0" err="1"/>
              <a:t>протолкувала</a:t>
            </a:r>
            <a:r>
              <a:rPr lang="en-US" dirty="0"/>
              <a:t> </a:t>
            </a:r>
            <a:r>
              <a:rPr lang="en-US" dirty="0" err="1"/>
              <a:t>како</a:t>
            </a:r>
            <a:r>
              <a:rPr lang="en-US" dirty="0"/>
              <a:t> '</a:t>
            </a:r>
            <a:r>
              <a:rPr lang="en-US" dirty="0" err="1"/>
              <a:t>човек</a:t>
            </a:r>
            <a:r>
              <a:rPr lang="en-US" dirty="0"/>
              <a:t> </a:t>
            </a:r>
            <a:r>
              <a:rPr lang="en-US" dirty="0" err="1"/>
              <a:t>заболен</a:t>
            </a:r>
            <a:r>
              <a:rPr lang="en-US" dirty="0"/>
              <a:t> </a:t>
            </a:r>
            <a:r>
              <a:rPr lang="en-US" dirty="0" err="1"/>
              <a:t>од</a:t>
            </a:r>
            <a:r>
              <a:rPr lang="en-US" dirty="0"/>
              <a:t> </a:t>
            </a:r>
            <a:r>
              <a:rPr lang="en-US" dirty="0" err="1"/>
              <a:t>аутизам</a:t>
            </a:r>
            <a:r>
              <a:rPr lang="en-US" dirty="0"/>
              <a:t>' (</a:t>
            </a:r>
            <a:r>
              <a:rPr lang="en-US" dirty="0" err="1"/>
              <a:t>психичко</a:t>
            </a:r>
            <a:r>
              <a:rPr lang="en-US" dirty="0"/>
              <a:t> </a:t>
            </a:r>
            <a:r>
              <a:rPr lang="en-US" dirty="0" err="1"/>
              <a:t>заболување</a:t>
            </a:r>
            <a:r>
              <a:rPr lang="en-US" dirty="0"/>
              <a:t>), </a:t>
            </a:r>
            <a:r>
              <a:rPr lang="en-US" dirty="0" err="1"/>
              <a:t>но</a:t>
            </a:r>
            <a:r>
              <a:rPr lang="en-US" dirty="0"/>
              <a:t> </a:t>
            </a:r>
            <a:r>
              <a:rPr lang="en-US" dirty="0" err="1"/>
              <a:t>во</a:t>
            </a:r>
            <a:r>
              <a:rPr lang="en-US" dirty="0"/>
              <a:t> </a:t>
            </a:r>
            <a:r>
              <a:rPr lang="mk-MK" dirty="0"/>
              <a:t>јазикот на </a:t>
            </a:r>
            <a:r>
              <a:rPr lang="en-US" dirty="0" err="1"/>
              <a:t>печатот</a:t>
            </a:r>
            <a:r>
              <a:rPr lang="en-US" dirty="0"/>
              <a:t> </a:t>
            </a:r>
            <a:r>
              <a:rPr lang="en-US" dirty="0" err="1"/>
              <a:t>овој</a:t>
            </a:r>
            <a:r>
              <a:rPr lang="en-US" dirty="0"/>
              <a:t> </a:t>
            </a:r>
            <a:r>
              <a:rPr lang="en-US" dirty="0" err="1"/>
              <a:t>збор</a:t>
            </a:r>
            <a:r>
              <a:rPr lang="en-US" dirty="0"/>
              <a:t> </a:t>
            </a:r>
            <a:r>
              <a:rPr lang="en-US" dirty="0" err="1"/>
              <a:t>се</a:t>
            </a:r>
            <a:r>
              <a:rPr lang="en-US" dirty="0"/>
              <a:t> </a:t>
            </a:r>
            <a:r>
              <a:rPr lang="en-US" dirty="0" err="1"/>
              <a:t>употребува</a:t>
            </a:r>
            <a:r>
              <a:rPr lang="en-US" dirty="0"/>
              <a:t> </a:t>
            </a:r>
            <a:r>
              <a:rPr lang="mk-MK" dirty="0"/>
              <a:t>и </a:t>
            </a:r>
            <a:r>
              <a:rPr lang="en-US" dirty="0" err="1"/>
              <a:t>со</a:t>
            </a:r>
            <a:r>
              <a:rPr lang="en-US" dirty="0"/>
              <a:t> </a:t>
            </a:r>
            <a:r>
              <a:rPr lang="en-US" dirty="0" err="1"/>
              <a:t>значењето</a:t>
            </a:r>
            <a:r>
              <a:rPr lang="en-US" dirty="0"/>
              <a:t> '</a:t>
            </a:r>
            <a:r>
              <a:rPr lang="en-US" dirty="0" err="1"/>
              <a:t>човек</a:t>
            </a:r>
            <a:r>
              <a:rPr lang="en-US" dirty="0"/>
              <a:t> </a:t>
            </a:r>
            <a:r>
              <a:rPr lang="en-US" dirty="0" err="1"/>
              <a:t>во</a:t>
            </a:r>
            <a:r>
              <a:rPr lang="en-US" dirty="0"/>
              <a:t> </a:t>
            </a:r>
            <a:r>
              <a:rPr lang="en-US" dirty="0" err="1"/>
              <a:t>аут</a:t>
            </a:r>
            <a:r>
              <a:rPr lang="en-US" dirty="0"/>
              <a:t>’.</a:t>
            </a:r>
          </a:p>
        </p:txBody>
      </p:sp>
    </p:spTree>
    <p:extLst>
      <p:ext uri="{BB962C8B-B14F-4D97-AF65-F5344CB8AC3E}">
        <p14:creationId xmlns:p14="http://schemas.microsoft.com/office/powerpoint/2010/main" val="3693498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err="1"/>
              <a:t>Слични</a:t>
            </a:r>
            <a:r>
              <a:rPr lang="en-US" dirty="0"/>
              <a:t> </a:t>
            </a:r>
            <a:r>
              <a:rPr lang="en-US" dirty="0" err="1"/>
              <a:t>примери</a:t>
            </a:r>
            <a:r>
              <a:rPr lang="en-US" dirty="0"/>
              <a:t> </a:t>
            </a:r>
            <a:r>
              <a:rPr lang="en-US" dirty="0" err="1"/>
              <a:t>на</a:t>
            </a:r>
            <a:r>
              <a:rPr lang="en-US" dirty="0"/>
              <a:t> </a:t>
            </a:r>
            <a:r>
              <a:rPr lang="en-US" dirty="0" err="1"/>
              <a:t>користење</a:t>
            </a:r>
            <a:r>
              <a:rPr lang="en-US" dirty="0"/>
              <a:t> </a:t>
            </a:r>
            <a:r>
              <a:rPr lang="en-US" dirty="0" err="1"/>
              <a:t>на</a:t>
            </a:r>
            <a:r>
              <a:rPr lang="en-US" dirty="0"/>
              <a:t> </a:t>
            </a:r>
            <a:r>
              <a:rPr lang="en-US" dirty="0" err="1"/>
              <a:t>продуктивни</a:t>
            </a:r>
            <a:r>
              <a:rPr lang="en-US" dirty="0"/>
              <a:t> </a:t>
            </a:r>
            <a:r>
              <a:rPr lang="en-US" dirty="0" err="1"/>
              <a:t>зборообразувачки</a:t>
            </a:r>
            <a:r>
              <a:rPr lang="en-US" dirty="0"/>
              <a:t> </a:t>
            </a:r>
            <a:r>
              <a:rPr lang="en-US" dirty="0" err="1"/>
              <a:t>модели</a:t>
            </a:r>
            <a:r>
              <a:rPr lang="en-US" dirty="0"/>
              <a:t>, </a:t>
            </a:r>
            <a:r>
              <a:rPr lang="en-US" dirty="0" err="1"/>
              <a:t>при</a:t>
            </a:r>
            <a:r>
              <a:rPr lang="en-US" dirty="0"/>
              <a:t> </a:t>
            </a:r>
            <a:r>
              <a:rPr lang="en-US" dirty="0" err="1"/>
              <a:t>што</a:t>
            </a:r>
            <a:r>
              <a:rPr lang="en-US" dirty="0"/>
              <a:t> </a:t>
            </a:r>
            <a:r>
              <a:rPr lang="en-US" dirty="0" err="1"/>
              <a:t>се</a:t>
            </a:r>
            <a:r>
              <a:rPr lang="en-US" dirty="0"/>
              <a:t> </a:t>
            </a:r>
            <a:r>
              <a:rPr lang="en-US" dirty="0" err="1"/>
              <a:t>добиваат</a:t>
            </a:r>
            <a:r>
              <a:rPr lang="en-US" dirty="0"/>
              <a:t> </a:t>
            </a:r>
            <a:r>
              <a:rPr lang="en-US" dirty="0" err="1"/>
              <a:t>семантички</a:t>
            </a:r>
            <a:r>
              <a:rPr lang="en-US" dirty="0"/>
              <a:t> </a:t>
            </a:r>
            <a:r>
              <a:rPr lang="en-US" dirty="0" err="1"/>
              <a:t>нерегуларни</a:t>
            </a:r>
            <a:r>
              <a:rPr lang="en-US" dirty="0"/>
              <a:t> </a:t>
            </a:r>
            <a:r>
              <a:rPr lang="en-US" dirty="0" err="1"/>
              <a:t>збороформи</a:t>
            </a:r>
            <a:r>
              <a:rPr lang="en-US" dirty="0"/>
              <a:t> </a:t>
            </a:r>
            <a:r>
              <a:rPr lang="en-US" dirty="0" err="1"/>
              <a:t>со</a:t>
            </a:r>
            <a:r>
              <a:rPr lang="en-US" dirty="0"/>
              <a:t> </a:t>
            </a:r>
            <a:r>
              <a:rPr lang="mk-MK" dirty="0"/>
              <a:t>метафоричка </a:t>
            </a:r>
            <a:r>
              <a:rPr lang="en-US" dirty="0" err="1"/>
              <a:t>мотивација</a:t>
            </a:r>
            <a:r>
              <a:rPr lang="en-US" dirty="0"/>
              <a:t> </a:t>
            </a:r>
            <a:r>
              <a:rPr lang="en-US" dirty="0" err="1"/>
              <a:t>се</a:t>
            </a:r>
            <a:r>
              <a:rPr lang="en-US" dirty="0"/>
              <a:t> </a:t>
            </a:r>
            <a:r>
              <a:rPr lang="en-US" dirty="0" err="1"/>
              <a:t>примерите</a:t>
            </a:r>
            <a:r>
              <a:rPr lang="en-US" dirty="0"/>
              <a:t> </a:t>
            </a:r>
            <a:r>
              <a:rPr lang="en-US" dirty="0" err="1"/>
              <a:t>од</a:t>
            </a:r>
            <a:r>
              <a:rPr lang="en-US" dirty="0"/>
              <a:t> </a:t>
            </a:r>
            <a:r>
              <a:rPr lang="en-US" dirty="0" err="1"/>
              <a:t>типот</a:t>
            </a:r>
            <a:r>
              <a:rPr lang="en-US" dirty="0"/>
              <a:t>: </a:t>
            </a:r>
            <a:r>
              <a:rPr lang="en-US" i="1" dirty="0" err="1"/>
              <a:t>езерџија</a:t>
            </a:r>
            <a:r>
              <a:rPr lang="en-US" dirty="0"/>
              <a:t>, </a:t>
            </a:r>
            <a:r>
              <a:rPr lang="en-US" dirty="0" err="1"/>
              <a:t>но</a:t>
            </a:r>
            <a:r>
              <a:rPr lang="en-US" dirty="0"/>
              <a:t> </a:t>
            </a:r>
            <a:r>
              <a:rPr lang="en-US" dirty="0" err="1"/>
              <a:t>не</a:t>
            </a:r>
            <a:r>
              <a:rPr lang="en-US" dirty="0"/>
              <a:t> </a:t>
            </a:r>
            <a:r>
              <a:rPr lang="en-US" dirty="0" err="1"/>
              <a:t>со</a:t>
            </a:r>
            <a:r>
              <a:rPr lang="en-US" dirty="0"/>
              <a:t> </a:t>
            </a:r>
            <a:r>
              <a:rPr lang="en-US" dirty="0" err="1"/>
              <a:t>значење</a:t>
            </a:r>
            <a:r>
              <a:rPr lang="en-US" dirty="0"/>
              <a:t> '</a:t>
            </a:r>
            <a:r>
              <a:rPr lang="en-US" dirty="0" err="1"/>
              <a:t>човек</a:t>
            </a:r>
            <a:r>
              <a:rPr lang="en-US" dirty="0"/>
              <a:t> </a:t>
            </a:r>
            <a:r>
              <a:rPr lang="en-US" dirty="0" err="1"/>
              <a:t>што</a:t>
            </a:r>
            <a:r>
              <a:rPr lang="en-US" dirty="0"/>
              <a:t> </a:t>
            </a:r>
            <a:r>
              <a:rPr lang="en-US" dirty="0" err="1"/>
              <a:t>сака</a:t>
            </a:r>
            <a:r>
              <a:rPr lang="en-US" dirty="0"/>
              <a:t> </a:t>
            </a:r>
            <a:r>
              <a:rPr lang="en-US" dirty="0" err="1"/>
              <a:t>езеро</a:t>
            </a:r>
            <a:r>
              <a:rPr lang="en-US" dirty="0"/>
              <a:t>' </a:t>
            </a:r>
            <a:r>
              <a:rPr lang="en-US" dirty="0" err="1"/>
              <a:t>туку</a:t>
            </a:r>
            <a:r>
              <a:rPr lang="en-US" dirty="0"/>
              <a:t> '</a:t>
            </a:r>
            <a:r>
              <a:rPr lang="en-US" dirty="0" err="1"/>
              <a:t>играч</a:t>
            </a:r>
            <a:r>
              <a:rPr lang="en-US" dirty="0"/>
              <a:t> </a:t>
            </a:r>
            <a:r>
              <a:rPr lang="en-US" dirty="0" err="1"/>
              <a:t>на</a:t>
            </a:r>
            <a:r>
              <a:rPr lang="en-US" dirty="0"/>
              <a:t> </a:t>
            </a:r>
            <a:r>
              <a:rPr lang="en-US" dirty="0" err="1"/>
              <a:t>кошаркарскиот</a:t>
            </a:r>
            <a:r>
              <a:rPr lang="en-US" dirty="0"/>
              <a:t> </a:t>
            </a:r>
            <a:r>
              <a:rPr lang="en-US" dirty="0" err="1"/>
              <a:t>клуб</a:t>
            </a:r>
            <a:r>
              <a:rPr lang="en-US" dirty="0"/>
              <a:t>, Л. А. </a:t>
            </a:r>
            <a:r>
              <a:rPr lang="en-US" dirty="0" err="1"/>
              <a:t>Лакерс</a:t>
            </a:r>
            <a:r>
              <a:rPr lang="en-US" dirty="0"/>
              <a:t>' , </a:t>
            </a:r>
            <a:r>
              <a:rPr lang="en-US" i="1" dirty="0" err="1"/>
              <a:t>џезер</a:t>
            </a:r>
            <a:r>
              <a:rPr lang="en-US" dirty="0"/>
              <a:t> </a:t>
            </a:r>
            <a:r>
              <a:rPr lang="en-US" dirty="0" err="1"/>
              <a:t>не</a:t>
            </a:r>
            <a:r>
              <a:rPr lang="en-US" dirty="0"/>
              <a:t> е '</a:t>
            </a:r>
            <a:r>
              <a:rPr lang="en-US" dirty="0" err="1"/>
              <a:t>љубител</a:t>
            </a:r>
            <a:r>
              <a:rPr lang="en-US" dirty="0"/>
              <a:t> </a:t>
            </a:r>
            <a:r>
              <a:rPr lang="en-US" dirty="0" err="1"/>
              <a:t>на</a:t>
            </a:r>
            <a:r>
              <a:rPr lang="en-US" dirty="0"/>
              <a:t> </a:t>
            </a:r>
            <a:r>
              <a:rPr lang="en-US" dirty="0" err="1"/>
              <a:t>џез</a:t>
            </a:r>
            <a:r>
              <a:rPr lang="en-US" dirty="0"/>
              <a:t>' </a:t>
            </a:r>
            <a:r>
              <a:rPr lang="en-US" dirty="0" err="1"/>
              <a:t>или</a:t>
            </a:r>
            <a:r>
              <a:rPr lang="en-US" dirty="0"/>
              <a:t> '</a:t>
            </a:r>
            <a:r>
              <a:rPr lang="en-US" dirty="0" err="1"/>
              <a:t>џез-музичар</a:t>
            </a:r>
            <a:r>
              <a:rPr lang="en-US" dirty="0"/>
              <a:t>' </a:t>
            </a:r>
            <a:r>
              <a:rPr lang="en-US" dirty="0" err="1"/>
              <a:t>туку</a:t>
            </a:r>
            <a:r>
              <a:rPr lang="en-US" dirty="0"/>
              <a:t> '</a:t>
            </a:r>
            <a:r>
              <a:rPr lang="en-US" dirty="0" err="1"/>
              <a:t>играч</a:t>
            </a:r>
            <a:r>
              <a:rPr lang="en-US" dirty="0"/>
              <a:t> </a:t>
            </a:r>
            <a:r>
              <a:rPr lang="en-US" dirty="0" err="1"/>
              <a:t>на</a:t>
            </a:r>
            <a:r>
              <a:rPr lang="en-US" dirty="0"/>
              <a:t> </a:t>
            </a:r>
            <a:r>
              <a:rPr lang="en-US" dirty="0" err="1"/>
              <a:t>Јута</a:t>
            </a:r>
            <a:r>
              <a:rPr lang="en-US" dirty="0"/>
              <a:t> </a:t>
            </a:r>
            <a:r>
              <a:rPr lang="en-US" dirty="0" err="1"/>
              <a:t>Језз</a:t>
            </a:r>
            <a:r>
              <a:rPr lang="en-US" dirty="0"/>
              <a:t>', а </a:t>
            </a:r>
            <a:r>
              <a:rPr lang="en-US" i="1" dirty="0" err="1"/>
              <a:t>вардарец</a:t>
            </a:r>
            <a:r>
              <a:rPr lang="en-US" dirty="0"/>
              <a:t> </a:t>
            </a:r>
            <a:r>
              <a:rPr lang="en-US" dirty="0" err="1"/>
              <a:t>не</a:t>
            </a:r>
            <a:r>
              <a:rPr lang="en-US" dirty="0"/>
              <a:t> е '</a:t>
            </a:r>
            <a:r>
              <a:rPr lang="en-US" dirty="0" err="1"/>
              <a:t>ветар</a:t>
            </a:r>
            <a:r>
              <a:rPr lang="en-US" dirty="0"/>
              <a:t> </a:t>
            </a:r>
            <a:r>
              <a:rPr lang="en-US" dirty="0" err="1"/>
              <a:t>покрај</a:t>
            </a:r>
            <a:r>
              <a:rPr lang="en-US" dirty="0"/>
              <a:t> </a:t>
            </a:r>
            <a:r>
              <a:rPr lang="en-US" dirty="0" err="1"/>
              <a:t>Вардар</a:t>
            </a:r>
            <a:r>
              <a:rPr lang="en-US" dirty="0"/>
              <a:t>' </a:t>
            </a:r>
            <a:r>
              <a:rPr lang="en-US" dirty="0" err="1"/>
              <a:t>како</a:t>
            </a:r>
            <a:r>
              <a:rPr lang="en-US" dirty="0"/>
              <a:t> </a:t>
            </a:r>
            <a:r>
              <a:rPr lang="en-US" dirty="0" err="1"/>
              <a:t>што</a:t>
            </a:r>
            <a:r>
              <a:rPr lang="en-US" dirty="0"/>
              <a:t> е </a:t>
            </a:r>
            <a:r>
              <a:rPr lang="en-US" dirty="0" err="1"/>
              <a:t>наведено</a:t>
            </a:r>
            <a:r>
              <a:rPr lang="en-US" dirty="0"/>
              <a:t> </a:t>
            </a:r>
            <a:r>
              <a:rPr lang="en-US" dirty="0" err="1"/>
              <a:t>во</a:t>
            </a:r>
            <a:r>
              <a:rPr lang="en-US" dirty="0"/>
              <a:t> РМЈ, </a:t>
            </a:r>
            <a:r>
              <a:rPr lang="en-US" dirty="0" err="1"/>
              <a:t>туку</a:t>
            </a:r>
            <a:r>
              <a:rPr lang="en-US" dirty="0"/>
              <a:t> '</a:t>
            </a:r>
            <a:r>
              <a:rPr lang="en-US" dirty="0" err="1"/>
              <a:t>играч</a:t>
            </a:r>
            <a:r>
              <a:rPr lang="en-US" dirty="0"/>
              <a:t> </a:t>
            </a:r>
            <a:r>
              <a:rPr lang="en-US" dirty="0" err="1"/>
              <a:t>на</a:t>
            </a:r>
            <a:r>
              <a:rPr lang="en-US" dirty="0"/>
              <a:t> </a:t>
            </a:r>
            <a:r>
              <a:rPr lang="en-US" dirty="0" err="1"/>
              <a:t>фудбалскиот</a:t>
            </a:r>
            <a:r>
              <a:rPr lang="en-US" dirty="0"/>
              <a:t> </a:t>
            </a:r>
            <a:r>
              <a:rPr lang="en-US" dirty="0" err="1"/>
              <a:t>клуб</a:t>
            </a:r>
            <a:r>
              <a:rPr lang="en-US" dirty="0"/>
              <a:t> </a:t>
            </a:r>
            <a:r>
              <a:rPr lang="en-US" dirty="0" err="1"/>
              <a:t>Вардар</a:t>
            </a:r>
            <a:r>
              <a:rPr lang="en-US" dirty="0"/>
              <a:t>'  и </a:t>
            </a:r>
            <a:r>
              <a:rPr lang="en-US" dirty="0" err="1"/>
              <a:t>сл</a:t>
            </a:r>
            <a:r>
              <a:rPr lang="en-US" dirty="0"/>
              <a:t>.  </a:t>
            </a:r>
          </a:p>
        </p:txBody>
      </p:sp>
    </p:spTree>
    <p:extLst>
      <p:ext uri="{BB962C8B-B14F-4D97-AF65-F5344CB8AC3E}">
        <p14:creationId xmlns:p14="http://schemas.microsoft.com/office/powerpoint/2010/main" val="1036047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err="1"/>
              <a:t>Мошне</a:t>
            </a:r>
            <a:r>
              <a:rPr lang="en-US" dirty="0"/>
              <a:t> </a:t>
            </a:r>
            <a:r>
              <a:rPr lang="en-US" dirty="0" err="1"/>
              <a:t>голема</a:t>
            </a:r>
            <a:r>
              <a:rPr lang="en-US" dirty="0"/>
              <a:t> </a:t>
            </a:r>
            <a:r>
              <a:rPr lang="en-US" dirty="0" err="1"/>
              <a:t>продуктивност</a:t>
            </a:r>
            <a:r>
              <a:rPr lang="en-US" dirty="0"/>
              <a:t> </a:t>
            </a:r>
            <a:r>
              <a:rPr lang="en-US" dirty="0" err="1"/>
              <a:t>покажуваат</a:t>
            </a:r>
            <a:r>
              <a:rPr lang="en-US" dirty="0"/>
              <a:t> </a:t>
            </a:r>
            <a:r>
              <a:rPr lang="en-US" dirty="0" err="1"/>
              <a:t>сложените</a:t>
            </a:r>
            <a:r>
              <a:rPr lang="en-US" dirty="0"/>
              <a:t> </a:t>
            </a:r>
            <a:r>
              <a:rPr lang="en-US" dirty="0" err="1"/>
              <a:t>именки</a:t>
            </a:r>
            <a:r>
              <a:rPr lang="en-US" dirty="0"/>
              <a:t> </a:t>
            </a:r>
            <a:r>
              <a:rPr lang="en-US" dirty="0" err="1"/>
              <a:t>што</a:t>
            </a:r>
            <a:r>
              <a:rPr lang="en-US" dirty="0"/>
              <a:t> </a:t>
            </a:r>
            <a:r>
              <a:rPr lang="en-US" dirty="0" err="1"/>
              <a:t>се</a:t>
            </a:r>
            <a:r>
              <a:rPr lang="en-US" dirty="0"/>
              <a:t> </a:t>
            </a:r>
            <a:r>
              <a:rPr lang="en-US" dirty="0" err="1"/>
              <a:t>наметнуваат</a:t>
            </a:r>
            <a:r>
              <a:rPr lang="en-US" dirty="0"/>
              <a:t> </a:t>
            </a:r>
            <a:r>
              <a:rPr lang="en-US" dirty="0" err="1"/>
              <a:t>како</a:t>
            </a:r>
            <a:r>
              <a:rPr lang="en-US" dirty="0"/>
              <a:t> </a:t>
            </a:r>
            <a:r>
              <a:rPr lang="en-US" dirty="0" err="1"/>
              <a:t>нов</a:t>
            </a:r>
            <a:r>
              <a:rPr lang="en-US" dirty="0"/>
              <a:t> </a:t>
            </a:r>
            <a:r>
              <a:rPr lang="en-US" dirty="0" err="1"/>
              <a:t>зборообразувачки</a:t>
            </a:r>
            <a:r>
              <a:rPr lang="en-US" dirty="0"/>
              <a:t> </a:t>
            </a:r>
            <a:r>
              <a:rPr lang="en-US" dirty="0" err="1"/>
              <a:t>модел</a:t>
            </a:r>
            <a:r>
              <a:rPr lang="en-US" dirty="0"/>
              <a:t> </a:t>
            </a:r>
            <a:r>
              <a:rPr lang="en-US" dirty="0" err="1"/>
              <a:t>преку</a:t>
            </a:r>
            <a:r>
              <a:rPr lang="en-US" dirty="0"/>
              <a:t> </a:t>
            </a:r>
            <a:r>
              <a:rPr lang="en-US" dirty="0" err="1"/>
              <a:t>медиумите</a:t>
            </a:r>
            <a:r>
              <a:rPr lang="en-US" dirty="0"/>
              <a:t> (</a:t>
            </a:r>
            <a:r>
              <a:rPr lang="en-US" i="1" dirty="0" err="1"/>
              <a:t>бизнис-центар</a:t>
            </a:r>
            <a:r>
              <a:rPr lang="en-US" i="1" dirty="0"/>
              <a:t>, </a:t>
            </a:r>
            <a:r>
              <a:rPr lang="en-US" i="1" dirty="0" err="1"/>
              <a:t>бизнис</a:t>
            </a:r>
            <a:r>
              <a:rPr lang="en-US" i="1" dirty="0"/>
              <a:t> - </a:t>
            </a:r>
            <a:r>
              <a:rPr lang="en-US" i="1" dirty="0" err="1"/>
              <a:t>форум</a:t>
            </a:r>
            <a:r>
              <a:rPr lang="en-US" i="1" dirty="0"/>
              <a:t>, </a:t>
            </a:r>
            <a:r>
              <a:rPr lang="en-US" i="1" dirty="0" err="1"/>
              <a:t>нарко-банда</a:t>
            </a:r>
            <a:r>
              <a:rPr lang="en-US" i="1" dirty="0"/>
              <a:t>, </a:t>
            </a:r>
            <a:r>
              <a:rPr lang="en-US" i="1" dirty="0" err="1"/>
              <a:t>нарко</a:t>
            </a:r>
            <a:r>
              <a:rPr lang="en-US" i="1" dirty="0"/>
              <a:t> - </a:t>
            </a:r>
            <a:r>
              <a:rPr lang="en-US" i="1" dirty="0" err="1"/>
              <a:t>група</a:t>
            </a:r>
            <a:r>
              <a:rPr lang="en-US" i="1" dirty="0"/>
              <a:t>, </a:t>
            </a:r>
            <a:r>
              <a:rPr lang="en-US" i="1" dirty="0" err="1"/>
              <a:t>нарко</a:t>
            </a:r>
            <a:r>
              <a:rPr lang="en-US" i="1" dirty="0"/>
              <a:t> - </a:t>
            </a:r>
            <a:r>
              <a:rPr lang="en-US" i="1" dirty="0" err="1"/>
              <a:t>киминал</a:t>
            </a:r>
            <a:r>
              <a:rPr lang="en-US" i="1" dirty="0"/>
              <a:t>, </a:t>
            </a:r>
            <a:r>
              <a:rPr lang="en-US" i="1" dirty="0" err="1"/>
              <a:t>поп</a:t>
            </a:r>
            <a:r>
              <a:rPr lang="en-US" i="1" dirty="0"/>
              <a:t> -</a:t>
            </a:r>
            <a:r>
              <a:rPr lang="en-US" i="1" dirty="0" err="1"/>
              <a:t>атракција</a:t>
            </a:r>
            <a:r>
              <a:rPr lang="en-US" i="1" dirty="0"/>
              <a:t>, </a:t>
            </a:r>
            <a:r>
              <a:rPr lang="en-US" i="1" dirty="0" err="1"/>
              <a:t>поп</a:t>
            </a:r>
            <a:r>
              <a:rPr lang="en-US" i="1" dirty="0"/>
              <a:t> - </a:t>
            </a:r>
            <a:r>
              <a:rPr lang="en-US" i="1" dirty="0" err="1"/>
              <a:t>кралица</a:t>
            </a:r>
            <a:r>
              <a:rPr lang="en-US" i="1" dirty="0"/>
              <a:t>, </a:t>
            </a:r>
            <a:r>
              <a:rPr lang="en-US" i="1" dirty="0" err="1"/>
              <a:t>соул</a:t>
            </a:r>
            <a:r>
              <a:rPr lang="en-US" i="1" dirty="0"/>
              <a:t> - </a:t>
            </a:r>
            <a:r>
              <a:rPr lang="en-US" i="1" dirty="0" err="1"/>
              <a:t>кралица</a:t>
            </a:r>
            <a:r>
              <a:rPr lang="en-US" i="1" dirty="0"/>
              <a:t>, </a:t>
            </a:r>
            <a:r>
              <a:rPr lang="en-US" i="1" dirty="0" err="1"/>
              <a:t>веб</a:t>
            </a:r>
            <a:r>
              <a:rPr lang="en-US" i="1" dirty="0"/>
              <a:t> - </a:t>
            </a:r>
            <a:r>
              <a:rPr lang="en-US" i="1" dirty="0" err="1"/>
              <a:t>страница</a:t>
            </a:r>
            <a:r>
              <a:rPr lang="en-US" i="1" dirty="0"/>
              <a:t>, </a:t>
            </a:r>
            <a:r>
              <a:rPr lang="en-US" i="1" dirty="0" err="1"/>
              <a:t>џинс</a:t>
            </a:r>
            <a:r>
              <a:rPr lang="en-US" i="1" dirty="0"/>
              <a:t> - </a:t>
            </a:r>
            <a:r>
              <a:rPr lang="en-US" i="1" dirty="0" err="1"/>
              <a:t>облека</a:t>
            </a:r>
            <a:r>
              <a:rPr lang="en-US" i="1" dirty="0"/>
              <a:t>, </a:t>
            </a:r>
            <a:r>
              <a:rPr lang="en-US" i="1" dirty="0" err="1"/>
              <a:t>дил</a:t>
            </a:r>
            <a:r>
              <a:rPr lang="en-US" i="1" dirty="0"/>
              <a:t> - </a:t>
            </a:r>
            <a:r>
              <a:rPr lang="en-US" i="1" dirty="0" err="1"/>
              <a:t>мејкер</a:t>
            </a:r>
            <a:r>
              <a:rPr lang="en-US" dirty="0"/>
              <a:t>).</a:t>
            </a:r>
          </a:p>
          <a:p>
            <a:r>
              <a:rPr lang="en-US" dirty="0" err="1"/>
              <a:t>Се</a:t>
            </a:r>
            <a:r>
              <a:rPr lang="en-US" dirty="0"/>
              <a:t> </a:t>
            </a:r>
            <a:r>
              <a:rPr lang="en-US" dirty="0" err="1"/>
              <a:t>зголемува</a:t>
            </a:r>
            <a:r>
              <a:rPr lang="en-US" dirty="0"/>
              <a:t> и </a:t>
            </a:r>
            <a:r>
              <a:rPr lang="en-US" dirty="0" err="1"/>
              <a:t>продуктивноста</a:t>
            </a:r>
            <a:r>
              <a:rPr lang="en-US" dirty="0"/>
              <a:t> </a:t>
            </a:r>
            <a:r>
              <a:rPr lang="en-US" dirty="0" err="1"/>
              <a:t>на</a:t>
            </a:r>
            <a:r>
              <a:rPr lang="en-US" dirty="0"/>
              <a:t> </a:t>
            </a:r>
            <a:r>
              <a:rPr lang="en-US" dirty="0" err="1"/>
              <a:t>именките</a:t>
            </a:r>
            <a:r>
              <a:rPr lang="en-US" dirty="0"/>
              <a:t> </a:t>
            </a:r>
            <a:r>
              <a:rPr lang="en-US" dirty="0" err="1"/>
              <a:t>изведени</a:t>
            </a:r>
            <a:r>
              <a:rPr lang="en-US" dirty="0"/>
              <a:t> </a:t>
            </a:r>
            <a:r>
              <a:rPr lang="en-US" dirty="0" err="1"/>
              <a:t>од</a:t>
            </a:r>
            <a:r>
              <a:rPr lang="en-US" dirty="0"/>
              <a:t> </a:t>
            </a:r>
            <a:r>
              <a:rPr lang="en-US" dirty="0" err="1"/>
              <a:t>скратеници</a:t>
            </a:r>
            <a:r>
              <a:rPr lang="en-US" dirty="0"/>
              <a:t> </a:t>
            </a:r>
            <a:r>
              <a:rPr lang="en-US" dirty="0" err="1"/>
              <a:t>што</a:t>
            </a:r>
            <a:r>
              <a:rPr lang="en-US" dirty="0"/>
              <a:t> </a:t>
            </a:r>
            <a:r>
              <a:rPr lang="en-US" dirty="0" err="1"/>
              <a:t>означуваат</a:t>
            </a:r>
            <a:r>
              <a:rPr lang="en-US" dirty="0"/>
              <a:t> </a:t>
            </a:r>
            <a:r>
              <a:rPr lang="en-US" dirty="0" err="1"/>
              <a:t>лица</a:t>
            </a:r>
            <a:r>
              <a:rPr lang="en-US" dirty="0"/>
              <a:t> </a:t>
            </a:r>
            <a:r>
              <a:rPr lang="en-US" dirty="0" err="1"/>
              <a:t>припадници</a:t>
            </a:r>
            <a:r>
              <a:rPr lang="en-US" dirty="0"/>
              <a:t> </a:t>
            </a:r>
            <a:r>
              <a:rPr lang="en-US" dirty="0" err="1"/>
              <a:t>на</a:t>
            </a:r>
            <a:r>
              <a:rPr lang="en-US" dirty="0"/>
              <a:t> </a:t>
            </a:r>
            <a:r>
              <a:rPr lang="en-US" dirty="0" err="1"/>
              <a:t>соодветната</a:t>
            </a:r>
            <a:r>
              <a:rPr lang="en-US" dirty="0"/>
              <a:t> </a:t>
            </a:r>
            <a:r>
              <a:rPr lang="en-US" dirty="0" err="1"/>
              <a:t>организација</a:t>
            </a:r>
            <a:r>
              <a:rPr lang="en-US" dirty="0"/>
              <a:t>. </a:t>
            </a:r>
            <a:r>
              <a:rPr lang="en-US" dirty="0" err="1"/>
              <a:t>Во</a:t>
            </a:r>
            <a:r>
              <a:rPr lang="en-US" dirty="0"/>
              <a:t> </a:t>
            </a:r>
            <a:r>
              <a:rPr lang="en-US" dirty="0" err="1"/>
              <a:t>однос</a:t>
            </a:r>
            <a:r>
              <a:rPr lang="en-US" dirty="0"/>
              <a:t> </a:t>
            </a:r>
            <a:r>
              <a:rPr lang="en-US" dirty="0" err="1"/>
              <a:t>на</a:t>
            </a:r>
            <a:r>
              <a:rPr lang="en-US" dirty="0"/>
              <a:t> </a:t>
            </a:r>
            <a:r>
              <a:rPr lang="en-US" dirty="0" err="1"/>
              <a:t>овој</a:t>
            </a:r>
            <a:r>
              <a:rPr lang="en-US" dirty="0"/>
              <a:t> </a:t>
            </a:r>
            <a:r>
              <a:rPr lang="en-US" dirty="0" err="1"/>
              <a:t>тип</a:t>
            </a:r>
            <a:r>
              <a:rPr lang="en-US" dirty="0"/>
              <a:t> </a:t>
            </a:r>
            <a:r>
              <a:rPr lang="en-US" dirty="0" err="1"/>
              <a:t>именки</a:t>
            </a:r>
            <a:r>
              <a:rPr lang="en-US" dirty="0"/>
              <a:t> </a:t>
            </a:r>
            <a:r>
              <a:rPr lang="en-US" dirty="0" err="1"/>
              <a:t>се</a:t>
            </a:r>
            <a:r>
              <a:rPr lang="en-US" dirty="0"/>
              <a:t> </a:t>
            </a:r>
            <a:r>
              <a:rPr lang="en-US" dirty="0" err="1"/>
              <a:t>забележува</a:t>
            </a:r>
            <a:r>
              <a:rPr lang="en-US" dirty="0"/>
              <a:t> </a:t>
            </a:r>
            <a:r>
              <a:rPr lang="en-US" dirty="0" err="1"/>
              <a:t>разликата</a:t>
            </a:r>
            <a:r>
              <a:rPr lang="en-US" dirty="0"/>
              <a:t> </a:t>
            </a:r>
            <a:r>
              <a:rPr lang="en-US" dirty="0" err="1"/>
              <a:t>во</a:t>
            </a:r>
            <a:r>
              <a:rPr lang="en-US" dirty="0"/>
              <a:t> </a:t>
            </a:r>
            <a:r>
              <a:rPr lang="en-US" dirty="0" err="1"/>
              <a:t>ортографијата</a:t>
            </a:r>
            <a:r>
              <a:rPr lang="en-US" dirty="0"/>
              <a:t> и </a:t>
            </a:r>
            <a:r>
              <a:rPr lang="en-US" dirty="0" err="1"/>
              <a:t>тешкотијата</a:t>
            </a:r>
            <a:r>
              <a:rPr lang="en-US" dirty="0"/>
              <a:t> </a:t>
            </a:r>
            <a:r>
              <a:rPr lang="en-US" dirty="0" err="1"/>
              <a:t>при</a:t>
            </a:r>
            <a:r>
              <a:rPr lang="en-US" dirty="0"/>
              <a:t> </a:t>
            </a:r>
            <a:r>
              <a:rPr lang="en-US" dirty="0" err="1"/>
              <a:t>изговорот</a:t>
            </a:r>
            <a:r>
              <a:rPr lang="en-US" dirty="0"/>
              <a:t> </a:t>
            </a:r>
            <a:r>
              <a:rPr lang="en-US" dirty="0" err="1"/>
              <a:t>на</a:t>
            </a:r>
            <a:r>
              <a:rPr lang="en-US" dirty="0"/>
              <a:t> </a:t>
            </a:r>
            <a:r>
              <a:rPr lang="en-US" dirty="0" err="1"/>
              <a:t>нетипичните</a:t>
            </a:r>
            <a:r>
              <a:rPr lang="en-US" dirty="0"/>
              <a:t> </a:t>
            </a:r>
            <a:r>
              <a:rPr lang="en-US" dirty="0" err="1"/>
              <a:t>гласовни</a:t>
            </a:r>
            <a:r>
              <a:rPr lang="en-US" dirty="0"/>
              <a:t> </a:t>
            </a:r>
            <a:r>
              <a:rPr lang="en-US" dirty="0" err="1"/>
              <a:t>состави</a:t>
            </a:r>
            <a:r>
              <a:rPr lang="en-US" dirty="0"/>
              <a:t>, </a:t>
            </a:r>
            <a:r>
              <a:rPr lang="en-US" dirty="0" err="1"/>
              <a:t>на</a:t>
            </a:r>
            <a:r>
              <a:rPr lang="en-US" dirty="0"/>
              <a:t> </a:t>
            </a:r>
            <a:r>
              <a:rPr lang="en-US" dirty="0" err="1"/>
              <a:t>пример</a:t>
            </a:r>
            <a:r>
              <a:rPr lang="en-US" dirty="0"/>
              <a:t> </a:t>
            </a:r>
            <a:r>
              <a:rPr lang="en-US" i="1" dirty="0"/>
              <a:t>СДСМ-</a:t>
            </a:r>
            <a:r>
              <a:rPr lang="en-US" i="1" dirty="0" err="1"/>
              <a:t>овец</a:t>
            </a:r>
            <a:r>
              <a:rPr lang="en-US" i="1" dirty="0"/>
              <a:t>, </a:t>
            </a:r>
            <a:r>
              <a:rPr lang="en-US" i="1" dirty="0" err="1"/>
              <a:t>ес-де-ес-емовец</a:t>
            </a:r>
            <a:r>
              <a:rPr lang="en-US" i="1" dirty="0"/>
              <a:t>, </a:t>
            </a:r>
            <a:r>
              <a:rPr lang="en-US" i="1" dirty="0" err="1"/>
              <a:t>есдеесемовец</a:t>
            </a:r>
            <a:r>
              <a:rPr lang="en-US" i="1" dirty="0"/>
              <a:t>, ВМРО-</a:t>
            </a:r>
            <a:r>
              <a:rPr lang="en-US" i="1" dirty="0" err="1"/>
              <a:t>вец</a:t>
            </a:r>
            <a:r>
              <a:rPr lang="en-US" i="1" dirty="0"/>
              <a:t>, </a:t>
            </a:r>
            <a:r>
              <a:rPr lang="en-US" i="1" dirty="0" err="1"/>
              <a:t>вмровец</a:t>
            </a:r>
            <a:r>
              <a:rPr lang="en-US" i="1" dirty="0"/>
              <a:t>,  НАТО-</a:t>
            </a:r>
            <a:r>
              <a:rPr lang="en-US" i="1" dirty="0" err="1"/>
              <a:t>вец</a:t>
            </a:r>
            <a:r>
              <a:rPr lang="en-US" i="1" dirty="0"/>
              <a:t>, </a:t>
            </a:r>
            <a:r>
              <a:rPr lang="en-US" i="1" dirty="0" err="1"/>
              <a:t>натовец</a:t>
            </a:r>
            <a:r>
              <a:rPr lang="en-US" i="1" dirty="0"/>
              <a:t>, </a:t>
            </a:r>
            <a:r>
              <a:rPr lang="en-US" i="1" dirty="0" err="1"/>
              <a:t>унпрофорец</a:t>
            </a:r>
            <a:r>
              <a:rPr lang="en-US" i="1" dirty="0"/>
              <a:t>, </a:t>
            </a:r>
            <a:r>
              <a:rPr lang="en-US" i="1" dirty="0" err="1"/>
              <a:t>телмовец</a:t>
            </a:r>
            <a:r>
              <a:rPr lang="en-US" i="1" dirty="0"/>
              <a:t>, </a:t>
            </a:r>
            <a:r>
              <a:rPr lang="en-US" i="1" dirty="0" err="1"/>
              <a:t>сителовец</a:t>
            </a:r>
            <a:r>
              <a:rPr lang="en-US" dirty="0"/>
              <a:t>;</a:t>
            </a:r>
          </a:p>
          <a:p>
            <a:pPr algn="just"/>
            <a:endParaRPr lang="en-US" dirty="0"/>
          </a:p>
        </p:txBody>
      </p:sp>
    </p:spTree>
    <p:extLst>
      <p:ext uri="{BB962C8B-B14F-4D97-AF65-F5344CB8AC3E}">
        <p14:creationId xmlns:p14="http://schemas.microsoft.com/office/powerpoint/2010/main" val="4213079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2.   </a:t>
            </a:r>
            <a:r>
              <a:rPr lang="en-US" dirty="0" err="1"/>
              <a:t>Кај</a:t>
            </a:r>
            <a:r>
              <a:rPr lang="en-US" dirty="0"/>
              <a:t> </a:t>
            </a:r>
            <a:r>
              <a:rPr lang="en-US" dirty="0" err="1"/>
              <a:t>придавките</a:t>
            </a:r>
            <a:r>
              <a:rPr lang="en-US" dirty="0"/>
              <a:t> </a:t>
            </a:r>
            <a:r>
              <a:rPr lang="en-US" dirty="0" err="1"/>
              <a:t>добиени</a:t>
            </a:r>
            <a:r>
              <a:rPr lang="en-US" dirty="0"/>
              <a:t> </a:t>
            </a:r>
            <a:r>
              <a:rPr lang="en-US" dirty="0" err="1"/>
              <a:t>со</a:t>
            </a:r>
            <a:r>
              <a:rPr lang="en-US" dirty="0"/>
              <a:t> </a:t>
            </a:r>
            <a:r>
              <a:rPr lang="en-US" dirty="0" err="1"/>
              <a:t>суфиксација</a:t>
            </a:r>
            <a:r>
              <a:rPr lang="en-US" dirty="0"/>
              <a:t> </a:t>
            </a:r>
            <a:r>
              <a:rPr lang="en-US" dirty="0" err="1"/>
              <a:t>се</a:t>
            </a:r>
            <a:r>
              <a:rPr lang="en-US" dirty="0"/>
              <a:t> </a:t>
            </a:r>
            <a:r>
              <a:rPr lang="en-US" dirty="0" err="1"/>
              <a:t>забележува</a:t>
            </a:r>
            <a:r>
              <a:rPr lang="en-US" dirty="0"/>
              <a:t> </a:t>
            </a:r>
            <a:r>
              <a:rPr lang="en-US" dirty="0" err="1"/>
              <a:t>зголемување</a:t>
            </a:r>
            <a:r>
              <a:rPr lang="en-US" dirty="0"/>
              <a:t> </a:t>
            </a:r>
            <a:r>
              <a:rPr lang="en-US" dirty="0" err="1"/>
              <a:t>на</a:t>
            </a:r>
            <a:r>
              <a:rPr lang="en-US" dirty="0"/>
              <a:t> </a:t>
            </a:r>
            <a:r>
              <a:rPr lang="en-US" dirty="0" err="1"/>
              <a:t>продуктивноста</a:t>
            </a:r>
            <a:r>
              <a:rPr lang="en-US" dirty="0"/>
              <a:t> </a:t>
            </a:r>
            <a:r>
              <a:rPr lang="en-US" dirty="0" err="1"/>
              <a:t>на</a:t>
            </a:r>
            <a:r>
              <a:rPr lang="en-US" dirty="0"/>
              <a:t> </a:t>
            </a:r>
            <a:r>
              <a:rPr lang="en-US" dirty="0" err="1"/>
              <a:t>суфиксите</a:t>
            </a:r>
            <a:r>
              <a:rPr lang="en-US" dirty="0"/>
              <a:t> -</a:t>
            </a:r>
            <a:r>
              <a:rPr lang="en-US" dirty="0" err="1"/>
              <a:t>ски</a:t>
            </a:r>
            <a:r>
              <a:rPr lang="en-US" dirty="0"/>
              <a:t> (</a:t>
            </a:r>
            <a:r>
              <a:rPr lang="en-US" i="1" dirty="0" err="1"/>
              <a:t>берзански</a:t>
            </a:r>
            <a:r>
              <a:rPr lang="en-US" i="1" dirty="0"/>
              <a:t>, </a:t>
            </a:r>
            <a:r>
              <a:rPr lang="en-US" i="1" dirty="0" err="1"/>
              <a:t>радиски</a:t>
            </a:r>
            <a:r>
              <a:rPr lang="en-US" i="1" dirty="0"/>
              <a:t>, </a:t>
            </a:r>
            <a:r>
              <a:rPr lang="en-US" i="1" dirty="0" err="1"/>
              <a:t>турнејски</a:t>
            </a:r>
            <a:r>
              <a:rPr lang="en-US" i="1" dirty="0"/>
              <a:t>,  </a:t>
            </a:r>
            <a:r>
              <a:rPr lang="en-US" i="1" dirty="0" err="1"/>
              <a:t>макфестовски</a:t>
            </a:r>
            <a:r>
              <a:rPr lang="en-US" dirty="0"/>
              <a:t>) и -</a:t>
            </a:r>
            <a:r>
              <a:rPr lang="en-US" dirty="0" err="1"/>
              <a:t>лив</a:t>
            </a:r>
            <a:r>
              <a:rPr lang="en-US" dirty="0"/>
              <a:t> (</a:t>
            </a:r>
            <a:r>
              <a:rPr lang="en-US" i="1" dirty="0" err="1"/>
              <a:t>горлив</a:t>
            </a:r>
            <a:r>
              <a:rPr lang="en-US" i="1" dirty="0"/>
              <a:t>, </a:t>
            </a:r>
            <a:r>
              <a:rPr lang="en-US" i="1" dirty="0" err="1"/>
              <a:t>пискотлив</a:t>
            </a:r>
            <a:r>
              <a:rPr lang="en-US" i="1" dirty="0"/>
              <a:t>, </a:t>
            </a:r>
            <a:r>
              <a:rPr lang="en-US" i="1" dirty="0" err="1"/>
              <a:t>растурлив</a:t>
            </a:r>
            <a:r>
              <a:rPr lang="en-US" i="1" dirty="0"/>
              <a:t>, </a:t>
            </a:r>
            <a:r>
              <a:rPr lang="en-US" i="1" dirty="0" err="1"/>
              <a:t>неисплатлив</a:t>
            </a:r>
            <a:r>
              <a:rPr lang="en-US" dirty="0"/>
              <a:t>)… </a:t>
            </a:r>
            <a:r>
              <a:rPr lang="en-US" dirty="0" err="1"/>
              <a:t>Евидентна</a:t>
            </a:r>
            <a:r>
              <a:rPr lang="en-US" dirty="0"/>
              <a:t> е и </a:t>
            </a:r>
            <a:r>
              <a:rPr lang="en-US" dirty="0" err="1"/>
              <a:t>присутноста</a:t>
            </a:r>
            <a:r>
              <a:rPr lang="en-US" dirty="0"/>
              <a:t> </a:t>
            </a:r>
            <a:r>
              <a:rPr lang="en-US" dirty="0" err="1"/>
              <a:t>на</a:t>
            </a:r>
            <a:r>
              <a:rPr lang="en-US" dirty="0"/>
              <a:t> </a:t>
            </a:r>
            <a:r>
              <a:rPr lang="en-US" dirty="0" err="1"/>
              <a:t>придавките</a:t>
            </a:r>
            <a:r>
              <a:rPr lang="en-US" dirty="0"/>
              <a:t> </a:t>
            </a:r>
            <a:r>
              <a:rPr lang="en-US" dirty="0" err="1"/>
              <a:t>добиени</a:t>
            </a:r>
            <a:r>
              <a:rPr lang="en-US" dirty="0"/>
              <a:t> </a:t>
            </a:r>
            <a:r>
              <a:rPr lang="mk-MK" dirty="0"/>
              <a:t>преку </a:t>
            </a:r>
            <a:r>
              <a:rPr lang="en-US" dirty="0" err="1"/>
              <a:t>префиксација</a:t>
            </a:r>
            <a:r>
              <a:rPr lang="en-US" dirty="0"/>
              <a:t> </a:t>
            </a:r>
            <a:r>
              <a:rPr lang="en-US" dirty="0" err="1"/>
              <a:t>со</a:t>
            </a:r>
            <a:r>
              <a:rPr lang="en-US" dirty="0"/>
              <a:t> </a:t>
            </a:r>
            <a:r>
              <a:rPr lang="en-US" dirty="0" err="1"/>
              <a:t>негација</a:t>
            </a:r>
            <a:r>
              <a:rPr lang="en-US" dirty="0"/>
              <a:t> (</a:t>
            </a:r>
            <a:r>
              <a:rPr lang="en-US" i="1" dirty="0" err="1"/>
              <a:t>непартизиран</a:t>
            </a:r>
            <a:r>
              <a:rPr lang="en-US" i="1" dirty="0"/>
              <a:t>, </a:t>
            </a:r>
            <a:r>
              <a:rPr lang="en-US" i="1" dirty="0" err="1"/>
              <a:t>неинституционален</a:t>
            </a:r>
            <a:r>
              <a:rPr lang="en-US" i="1" dirty="0"/>
              <a:t>, </a:t>
            </a:r>
            <a:r>
              <a:rPr lang="en-US" i="1" dirty="0" err="1"/>
              <a:t>неинтересен</a:t>
            </a:r>
            <a:r>
              <a:rPr lang="en-US" i="1" dirty="0"/>
              <a:t>, </a:t>
            </a:r>
            <a:r>
              <a:rPr lang="en-US" i="1" dirty="0" err="1"/>
              <a:t>немерлив</a:t>
            </a:r>
            <a:r>
              <a:rPr lang="en-US" i="1" dirty="0"/>
              <a:t>, </a:t>
            </a:r>
            <a:r>
              <a:rPr lang="en-US" i="1" dirty="0" err="1"/>
              <a:t>неисплатив</a:t>
            </a:r>
            <a:r>
              <a:rPr lang="en-US" dirty="0"/>
              <a:t> и </a:t>
            </a:r>
            <a:r>
              <a:rPr lang="en-US" dirty="0" err="1"/>
              <a:t>сл</a:t>
            </a:r>
            <a:r>
              <a:rPr lang="en-US" dirty="0"/>
              <a:t>.)</a:t>
            </a:r>
          </a:p>
          <a:p>
            <a:r>
              <a:rPr lang="en-US" dirty="0" err="1"/>
              <a:t>Кај</a:t>
            </a:r>
            <a:r>
              <a:rPr lang="en-US" dirty="0"/>
              <a:t> </a:t>
            </a:r>
            <a:r>
              <a:rPr lang="en-US" dirty="0" err="1"/>
              <a:t>префиксно-суфиксните</a:t>
            </a:r>
            <a:r>
              <a:rPr lang="en-US" dirty="0"/>
              <a:t> </a:t>
            </a:r>
            <a:r>
              <a:rPr lang="en-US" dirty="0" err="1"/>
              <a:t>придавски</a:t>
            </a:r>
            <a:r>
              <a:rPr lang="en-US" dirty="0"/>
              <a:t> </a:t>
            </a:r>
            <a:r>
              <a:rPr lang="en-US" dirty="0" err="1"/>
              <a:t>образувања</a:t>
            </a:r>
            <a:r>
              <a:rPr lang="en-US" dirty="0"/>
              <a:t> </a:t>
            </a:r>
            <a:r>
              <a:rPr lang="en-US" dirty="0" err="1"/>
              <a:t>најфреквентни</a:t>
            </a:r>
            <a:r>
              <a:rPr lang="en-US" dirty="0"/>
              <a:t> </a:t>
            </a:r>
            <a:r>
              <a:rPr lang="en-US" dirty="0" err="1"/>
              <a:t>се</a:t>
            </a:r>
            <a:r>
              <a:rPr lang="en-US" dirty="0"/>
              <a:t> </a:t>
            </a:r>
            <a:r>
              <a:rPr lang="en-US" dirty="0" err="1"/>
              <a:t>образувањата</a:t>
            </a:r>
            <a:r>
              <a:rPr lang="en-US" dirty="0"/>
              <a:t> </a:t>
            </a:r>
            <a:r>
              <a:rPr lang="en-US" dirty="0" err="1"/>
              <a:t>со</a:t>
            </a:r>
            <a:r>
              <a:rPr lang="en-US" dirty="0"/>
              <a:t> </a:t>
            </a:r>
            <a:r>
              <a:rPr lang="en-US" dirty="0" err="1"/>
              <a:t>префиксите</a:t>
            </a:r>
            <a:r>
              <a:rPr lang="en-US" dirty="0"/>
              <a:t> </a:t>
            </a:r>
            <a:r>
              <a:rPr lang="en-US" dirty="0" err="1"/>
              <a:t>против</a:t>
            </a:r>
            <a:r>
              <a:rPr lang="en-US" dirty="0"/>
              <a:t>- и </a:t>
            </a:r>
            <a:r>
              <a:rPr lang="en-US" dirty="0" err="1"/>
              <a:t>меѓу</a:t>
            </a:r>
            <a:r>
              <a:rPr lang="en-US" dirty="0"/>
              <a:t>- (</a:t>
            </a:r>
            <a:r>
              <a:rPr lang="en-US" i="1" dirty="0" err="1"/>
              <a:t>противзаконски</a:t>
            </a:r>
            <a:r>
              <a:rPr lang="en-US" i="1" dirty="0"/>
              <a:t>, </a:t>
            </a:r>
            <a:r>
              <a:rPr lang="en-US" i="1" dirty="0" err="1"/>
              <a:t>противпартиски</a:t>
            </a:r>
            <a:r>
              <a:rPr lang="en-US" i="1" dirty="0"/>
              <a:t>, </a:t>
            </a:r>
            <a:r>
              <a:rPr lang="en-US" i="1" dirty="0" err="1"/>
              <a:t>противармиски</a:t>
            </a:r>
            <a:r>
              <a:rPr lang="en-US" i="1" dirty="0"/>
              <a:t>, </a:t>
            </a:r>
            <a:r>
              <a:rPr lang="en-US" i="1" dirty="0" err="1"/>
              <a:t>противуставен</a:t>
            </a:r>
            <a:r>
              <a:rPr lang="en-US" i="1" dirty="0"/>
              <a:t>, </a:t>
            </a:r>
            <a:r>
              <a:rPr lang="en-US" i="1" dirty="0" err="1"/>
              <a:t>меѓународен</a:t>
            </a:r>
            <a:r>
              <a:rPr lang="en-US" i="1" dirty="0"/>
              <a:t>, </a:t>
            </a:r>
            <a:r>
              <a:rPr lang="en-US" i="1" dirty="0" err="1"/>
              <a:t>меѓувладин</a:t>
            </a:r>
            <a:r>
              <a:rPr lang="en-US" i="1" dirty="0"/>
              <a:t>, </a:t>
            </a:r>
            <a:r>
              <a:rPr lang="en-US" i="1" dirty="0" err="1"/>
              <a:t>меѓупартиски</a:t>
            </a:r>
            <a:r>
              <a:rPr lang="en-US" dirty="0"/>
              <a:t>).</a:t>
            </a:r>
          </a:p>
          <a:p>
            <a:r>
              <a:rPr lang="en-US" dirty="0" err="1"/>
              <a:t>Сепак</a:t>
            </a:r>
            <a:r>
              <a:rPr lang="en-US" dirty="0"/>
              <a:t>, </a:t>
            </a:r>
            <a:r>
              <a:rPr lang="en-US" dirty="0" err="1"/>
              <a:t>најголема</a:t>
            </a:r>
            <a:r>
              <a:rPr lang="en-US" dirty="0"/>
              <a:t> </a:t>
            </a:r>
            <a:r>
              <a:rPr lang="en-US" dirty="0" err="1"/>
              <a:t>продуктивност</a:t>
            </a:r>
            <a:r>
              <a:rPr lang="en-US" dirty="0"/>
              <a:t> </a:t>
            </a:r>
            <a:r>
              <a:rPr lang="en-US" dirty="0" err="1"/>
              <a:t>се</a:t>
            </a:r>
            <a:r>
              <a:rPr lang="en-US" dirty="0"/>
              <a:t> </a:t>
            </a:r>
            <a:r>
              <a:rPr lang="en-US" dirty="0" err="1"/>
              <a:t>забележува</a:t>
            </a:r>
            <a:r>
              <a:rPr lang="en-US" dirty="0"/>
              <a:t> </a:t>
            </a:r>
            <a:r>
              <a:rPr lang="en-US" dirty="0" err="1"/>
              <a:t>во</a:t>
            </a:r>
            <a:r>
              <a:rPr lang="en-US" dirty="0"/>
              <a:t> </a:t>
            </a:r>
            <a:r>
              <a:rPr lang="en-US" dirty="0" err="1"/>
              <a:t>употребата</a:t>
            </a:r>
            <a:r>
              <a:rPr lang="en-US" dirty="0"/>
              <a:t> </a:t>
            </a:r>
            <a:r>
              <a:rPr lang="en-US" dirty="0" err="1"/>
              <a:t>на</a:t>
            </a:r>
            <a:r>
              <a:rPr lang="en-US" dirty="0"/>
              <a:t> </a:t>
            </a:r>
            <a:r>
              <a:rPr lang="en-US" dirty="0" err="1"/>
              <a:t>сложените</a:t>
            </a:r>
            <a:r>
              <a:rPr lang="en-US" dirty="0"/>
              <a:t> </a:t>
            </a:r>
            <a:r>
              <a:rPr lang="en-US" dirty="0" err="1"/>
              <a:t>придавки</a:t>
            </a:r>
            <a:r>
              <a:rPr lang="en-US" dirty="0"/>
              <a:t> </a:t>
            </a:r>
            <a:r>
              <a:rPr lang="en-US" dirty="0" err="1"/>
              <a:t>од</a:t>
            </a:r>
            <a:r>
              <a:rPr lang="en-US" dirty="0"/>
              <a:t> </a:t>
            </a:r>
            <a:r>
              <a:rPr lang="en-US" dirty="0" err="1"/>
              <a:t>типот</a:t>
            </a:r>
            <a:r>
              <a:rPr lang="en-US" dirty="0"/>
              <a:t> (</a:t>
            </a:r>
            <a:r>
              <a:rPr lang="en-US" i="1" dirty="0" err="1"/>
              <a:t>доброупатен</a:t>
            </a:r>
            <a:r>
              <a:rPr lang="en-US" i="1" dirty="0"/>
              <a:t>, </a:t>
            </a:r>
            <a:r>
              <a:rPr lang="en-US" i="1" dirty="0" err="1"/>
              <a:t>новоименуван</a:t>
            </a:r>
            <a:r>
              <a:rPr lang="en-US" i="1" dirty="0"/>
              <a:t>, </a:t>
            </a:r>
            <a:r>
              <a:rPr lang="en-US" i="1" dirty="0" err="1"/>
              <a:t>новоизбран</a:t>
            </a:r>
            <a:r>
              <a:rPr lang="en-US" i="1" dirty="0"/>
              <a:t>, </a:t>
            </a:r>
            <a:r>
              <a:rPr lang="en-US" i="1" dirty="0" err="1"/>
              <a:t>новонастанат</a:t>
            </a:r>
            <a:r>
              <a:rPr lang="en-US" i="1" dirty="0"/>
              <a:t>, </a:t>
            </a:r>
            <a:r>
              <a:rPr lang="en-US" i="1" dirty="0" err="1"/>
              <a:t>новоизмислен</a:t>
            </a:r>
            <a:r>
              <a:rPr lang="en-US" i="1" dirty="0"/>
              <a:t>, </a:t>
            </a:r>
            <a:r>
              <a:rPr lang="en-US" i="1" dirty="0" err="1"/>
              <a:t>новодојден</a:t>
            </a:r>
            <a:r>
              <a:rPr lang="en-US" i="1" dirty="0"/>
              <a:t>, </a:t>
            </a:r>
            <a:r>
              <a:rPr lang="en-US" i="1" dirty="0" err="1"/>
              <a:t>високопрофесионален</a:t>
            </a:r>
            <a:r>
              <a:rPr lang="en-US" i="1" dirty="0"/>
              <a:t>, </a:t>
            </a:r>
            <a:r>
              <a:rPr lang="en-US" i="1" dirty="0" err="1"/>
              <a:t>високозаслужен</a:t>
            </a:r>
            <a:r>
              <a:rPr lang="en-US" i="1" dirty="0"/>
              <a:t>, </a:t>
            </a:r>
            <a:r>
              <a:rPr lang="en-US" i="1" dirty="0" err="1"/>
              <a:t>вискодржавен</a:t>
            </a:r>
            <a:r>
              <a:rPr lang="en-US" i="1" dirty="0"/>
              <a:t>, </a:t>
            </a:r>
            <a:r>
              <a:rPr lang="en-US" i="1" dirty="0" err="1"/>
              <a:t>висковладин</a:t>
            </a:r>
            <a:r>
              <a:rPr lang="en-US" i="1" dirty="0"/>
              <a:t>… </a:t>
            </a:r>
            <a:r>
              <a:rPr lang="en-US" i="1" dirty="0" err="1"/>
              <a:t>ново-стар</a:t>
            </a:r>
            <a:r>
              <a:rPr lang="en-US" i="1" dirty="0"/>
              <a:t>, </a:t>
            </a:r>
            <a:r>
              <a:rPr lang="en-US" i="1" dirty="0" err="1"/>
              <a:t>старо-нов</a:t>
            </a:r>
            <a:r>
              <a:rPr lang="en-US" dirty="0"/>
              <a:t> ).</a:t>
            </a:r>
          </a:p>
          <a:p>
            <a:endParaRPr lang="en-US" dirty="0"/>
          </a:p>
        </p:txBody>
      </p:sp>
    </p:spTree>
    <p:extLst>
      <p:ext uri="{BB962C8B-B14F-4D97-AF65-F5344CB8AC3E}">
        <p14:creationId xmlns:p14="http://schemas.microsoft.com/office/powerpoint/2010/main" val="1247318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3. </a:t>
            </a:r>
            <a:r>
              <a:rPr lang="en-US" dirty="0" err="1"/>
              <a:t>Кај</a:t>
            </a:r>
            <a:r>
              <a:rPr lang="en-US" dirty="0"/>
              <a:t> </a:t>
            </a:r>
            <a:r>
              <a:rPr lang="en-US" dirty="0" err="1"/>
              <a:t>глаголите</a:t>
            </a:r>
            <a:r>
              <a:rPr lang="en-US" dirty="0"/>
              <a:t> </a:t>
            </a:r>
            <a:r>
              <a:rPr lang="en-US" dirty="0" err="1"/>
              <a:t>најзабележителна</a:t>
            </a:r>
            <a:r>
              <a:rPr lang="en-US" dirty="0"/>
              <a:t> е </a:t>
            </a:r>
            <a:r>
              <a:rPr lang="en-US" dirty="0" err="1"/>
              <a:t>тенденцијата</a:t>
            </a:r>
            <a:r>
              <a:rPr lang="en-US" dirty="0"/>
              <a:t> </a:t>
            </a:r>
            <a:r>
              <a:rPr lang="en-US" dirty="0" err="1"/>
              <a:t>за</a:t>
            </a:r>
            <a:r>
              <a:rPr lang="en-US" dirty="0"/>
              <a:t> </a:t>
            </a:r>
            <a:r>
              <a:rPr lang="en-US" dirty="0" err="1"/>
              <a:t>суфиксно</a:t>
            </a:r>
            <a:r>
              <a:rPr lang="en-US" dirty="0"/>
              <a:t> </a:t>
            </a:r>
            <a:r>
              <a:rPr lang="en-US" dirty="0" err="1"/>
              <a:t>образување</a:t>
            </a:r>
            <a:r>
              <a:rPr lang="en-US" dirty="0"/>
              <a:t> </a:t>
            </a:r>
            <a:r>
              <a:rPr lang="en-US" dirty="0" err="1"/>
              <a:t>на</a:t>
            </a:r>
            <a:r>
              <a:rPr lang="en-US" dirty="0"/>
              <a:t> </a:t>
            </a:r>
            <a:r>
              <a:rPr lang="en-US" dirty="0" err="1"/>
              <a:t>глаголи</a:t>
            </a:r>
            <a:r>
              <a:rPr lang="en-US" dirty="0"/>
              <a:t> </a:t>
            </a:r>
            <a:r>
              <a:rPr lang="en-US" dirty="0" err="1"/>
              <a:t>од</a:t>
            </a:r>
            <a:r>
              <a:rPr lang="en-US" dirty="0"/>
              <a:t> </a:t>
            </a:r>
            <a:r>
              <a:rPr lang="en-US" dirty="0" err="1"/>
              <a:t>именски</a:t>
            </a:r>
            <a:r>
              <a:rPr lang="en-US" dirty="0"/>
              <a:t> </a:t>
            </a:r>
            <a:r>
              <a:rPr lang="en-US" dirty="0" err="1"/>
              <a:t>основи</a:t>
            </a:r>
            <a:r>
              <a:rPr lang="en-US" dirty="0"/>
              <a:t>, </a:t>
            </a:r>
            <a:r>
              <a:rPr lang="en-US" dirty="0" err="1"/>
              <a:t>при</a:t>
            </a:r>
            <a:r>
              <a:rPr lang="en-US" dirty="0"/>
              <a:t> </a:t>
            </a:r>
            <a:r>
              <a:rPr lang="en-US" dirty="0" err="1"/>
              <a:t>што</a:t>
            </a:r>
            <a:r>
              <a:rPr lang="en-US" dirty="0"/>
              <a:t> </a:t>
            </a:r>
            <a:r>
              <a:rPr lang="en-US" dirty="0" err="1"/>
              <a:t>се</a:t>
            </a:r>
            <a:r>
              <a:rPr lang="en-US" dirty="0"/>
              <a:t> </a:t>
            </a:r>
            <a:r>
              <a:rPr lang="en-US" dirty="0" err="1"/>
              <a:t>изделуваат</a:t>
            </a:r>
            <a:r>
              <a:rPr lang="en-US" dirty="0"/>
              <a:t> </a:t>
            </a:r>
            <a:r>
              <a:rPr lang="en-US" dirty="0" err="1"/>
              <a:t>суфиксите</a:t>
            </a:r>
            <a:r>
              <a:rPr lang="en-US" dirty="0"/>
              <a:t>  -</a:t>
            </a:r>
            <a:r>
              <a:rPr lang="en-US" dirty="0" err="1"/>
              <a:t>ува</a:t>
            </a:r>
            <a:r>
              <a:rPr lang="en-US" dirty="0"/>
              <a:t> (</a:t>
            </a:r>
            <a:r>
              <a:rPr lang="en-US" i="1" dirty="0" err="1"/>
              <a:t>директорува</a:t>
            </a:r>
            <a:r>
              <a:rPr lang="en-US" i="1" dirty="0"/>
              <a:t>, </a:t>
            </a:r>
            <a:r>
              <a:rPr lang="en-US" i="1" dirty="0" err="1"/>
              <a:t>министрува</a:t>
            </a:r>
            <a:r>
              <a:rPr lang="en-US" i="1" dirty="0"/>
              <a:t>, </a:t>
            </a:r>
            <a:r>
              <a:rPr lang="en-US" i="1" dirty="0" err="1"/>
              <a:t>гостинува</a:t>
            </a:r>
            <a:r>
              <a:rPr lang="en-US" i="1" dirty="0"/>
              <a:t>, </a:t>
            </a:r>
            <a:r>
              <a:rPr lang="en-US" i="1" dirty="0" err="1"/>
              <a:t>премиерува</a:t>
            </a:r>
            <a:r>
              <a:rPr lang="en-US" dirty="0"/>
              <a:t>) и -(</a:t>
            </a:r>
            <a:r>
              <a:rPr lang="en-US" dirty="0" err="1"/>
              <a:t>из</a:t>
            </a:r>
            <a:r>
              <a:rPr lang="en-US" dirty="0"/>
              <a:t>)</a:t>
            </a:r>
            <a:r>
              <a:rPr lang="en-US" dirty="0" err="1"/>
              <a:t>ира</a:t>
            </a:r>
            <a:r>
              <a:rPr lang="en-US" dirty="0"/>
              <a:t> (</a:t>
            </a:r>
            <a:r>
              <a:rPr lang="en-US" i="1" dirty="0" err="1"/>
              <a:t>меморизира</a:t>
            </a:r>
            <a:r>
              <a:rPr lang="en-US" i="1" dirty="0"/>
              <a:t>, </a:t>
            </a:r>
            <a:r>
              <a:rPr lang="en-US" i="1" dirty="0" err="1"/>
              <a:t>практицира</a:t>
            </a:r>
            <a:r>
              <a:rPr lang="en-US" i="1" dirty="0"/>
              <a:t>, </a:t>
            </a:r>
            <a:r>
              <a:rPr lang="en-US" i="1" dirty="0" err="1"/>
              <a:t>партиципира</a:t>
            </a:r>
            <a:r>
              <a:rPr lang="en-US" i="1" dirty="0"/>
              <a:t>, </a:t>
            </a:r>
            <a:r>
              <a:rPr lang="en-US" i="1" dirty="0" err="1"/>
              <a:t>амнестира</a:t>
            </a:r>
            <a:r>
              <a:rPr lang="en-US" i="1" dirty="0"/>
              <a:t>, </a:t>
            </a:r>
            <a:r>
              <a:rPr lang="en-US" i="1" dirty="0" err="1"/>
              <a:t>политизира</a:t>
            </a:r>
            <a:r>
              <a:rPr lang="en-US" i="1" dirty="0"/>
              <a:t>, </a:t>
            </a:r>
            <a:r>
              <a:rPr lang="en-US" i="1" dirty="0" err="1"/>
              <a:t>морализира</a:t>
            </a:r>
            <a:r>
              <a:rPr lang="en-US" dirty="0"/>
              <a:t>). </a:t>
            </a:r>
            <a:r>
              <a:rPr lang="en-US" dirty="0" err="1"/>
              <a:t>Особено</a:t>
            </a:r>
            <a:r>
              <a:rPr lang="en-US" dirty="0"/>
              <a:t> </a:t>
            </a:r>
            <a:r>
              <a:rPr lang="en-US" dirty="0" err="1"/>
              <a:t>се</a:t>
            </a:r>
            <a:r>
              <a:rPr lang="en-US" dirty="0"/>
              <a:t> </a:t>
            </a:r>
            <a:r>
              <a:rPr lang="en-US" dirty="0" err="1"/>
              <a:t>зголемува</a:t>
            </a:r>
            <a:r>
              <a:rPr lang="en-US" dirty="0"/>
              <a:t> </a:t>
            </a:r>
            <a:r>
              <a:rPr lang="en-US" dirty="0" err="1"/>
              <a:t>функционалоста</a:t>
            </a:r>
            <a:r>
              <a:rPr lang="en-US" dirty="0"/>
              <a:t> </a:t>
            </a:r>
            <a:r>
              <a:rPr lang="en-US" dirty="0" err="1"/>
              <a:t>на</a:t>
            </a:r>
            <a:r>
              <a:rPr lang="en-US" dirty="0"/>
              <a:t> </a:t>
            </a:r>
            <a:r>
              <a:rPr lang="en-US" dirty="0" err="1"/>
              <a:t>префиксниот</a:t>
            </a:r>
            <a:r>
              <a:rPr lang="en-US" dirty="0"/>
              <a:t> и </a:t>
            </a:r>
            <a:r>
              <a:rPr lang="en-US" dirty="0" err="1"/>
              <a:t>префиксно-суфиксниот</a:t>
            </a:r>
            <a:r>
              <a:rPr lang="en-US" dirty="0"/>
              <a:t> </a:t>
            </a:r>
            <a:r>
              <a:rPr lang="en-US" dirty="0" err="1"/>
              <a:t>начин</a:t>
            </a:r>
            <a:r>
              <a:rPr lang="en-US" dirty="0"/>
              <a:t> </a:t>
            </a:r>
            <a:r>
              <a:rPr lang="en-US" dirty="0" err="1"/>
              <a:t>на</a:t>
            </a:r>
            <a:r>
              <a:rPr lang="en-US" dirty="0"/>
              <a:t> </a:t>
            </a:r>
            <a:r>
              <a:rPr lang="en-US" dirty="0" err="1"/>
              <a:t>образување</a:t>
            </a:r>
            <a:r>
              <a:rPr lang="en-US" dirty="0"/>
              <a:t> </a:t>
            </a:r>
            <a:r>
              <a:rPr lang="en-US" dirty="0" err="1"/>
              <a:t>на</a:t>
            </a:r>
            <a:r>
              <a:rPr lang="en-US" dirty="0"/>
              <a:t> </a:t>
            </a:r>
            <a:r>
              <a:rPr lang="en-US" dirty="0" err="1"/>
              <a:t>глаголите</a:t>
            </a:r>
            <a:r>
              <a:rPr lang="en-US" dirty="0"/>
              <a:t>.</a:t>
            </a:r>
          </a:p>
          <a:p>
            <a:pPr algn="just"/>
            <a:endParaRPr lang="en-US"/>
          </a:p>
        </p:txBody>
      </p:sp>
    </p:spTree>
    <p:extLst>
      <p:ext uri="{BB962C8B-B14F-4D97-AF65-F5344CB8AC3E}">
        <p14:creationId xmlns:p14="http://schemas.microsoft.com/office/powerpoint/2010/main" val="35061069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a:t>Во</a:t>
            </a:r>
            <a:r>
              <a:rPr lang="en-US" dirty="0"/>
              <a:t> </a:t>
            </a:r>
            <a:r>
              <a:rPr lang="en-US" dirty="0" err="1"/>
              <a:t>рамките</a:t>
            </a:r>
            <a:r>
              <a:rPr lang="en-US" dirty="0"/>
              <a:t> </a:t>
            </a:r>
            <a:r>
              <a:rPr lang="en-US" dirty="0" err="1"/>
              <a:t>на</a:t>
            </a:r>
            <a:r>
              <a:rPr lang="en-US" dirty="0"/>
              <a:t> </a:t>
            </a:r>
            <a:r>
              <a:rPr lang="en-US" dirty="0" err="1"/>
              <a:t>уметничколитературниот</a:t>
            </a:r>
            <a:r>
              <a:rPr lang="en-US" dirty="0"/>
              <a:t> </a:t>
            </a:r>
            <a:r>
              <a:rPr lang="en-US" dirty="0" err="1"/>
              <a:t>стил</a:t>
            </a:r>
            <a:r>
              <a:rPr lang="en-US" dirty="0"/>
              <a:t> </a:t>
            </a:r>
            <a:r>
              <a:rPr lang="en-US" dirty="0" err="1"/>
              <a:t>зборообразувањето</a:t>
            </a:r>
            <a:r>
              <a:rPr lang="en-US" dirty="0"/>
              <a:t> </a:t>
            </a:r>
            <a:r>
              <a:rPr lang="en-US" dirty="0" err="1"/>
              <a:t>се</a:t>
            </a:r>
            <a:r>
              <a:rPr lang="en-US" dirty="0"/>
              <a:t> </a:t>
            </a:r>
            <a:r>
              <a:rPr lang="en-US" dirty="0" err="1"/>
              <a:t>издвојува</a:t>
            </a:r>
            <a:r>
              <a:rPr lang="en-US" dirty="0"/>
              <a:t> </a:t>
            </a:r>
            <a:r>
              <a:rPr lang="en-US" dirty="0" err="1"/>
              <a:t>со</a:t>
            </a:r>
            <a:r>
              <a:rPr lang="en-US" dirty="0"/>
              <a:t> </a:t>
            </a:r>
            <a:r>
              <a:rPr lang="en-US" dirty="0" err="1"/>
              <a:t>уметничката</a:t>
            </a:r>
            <a:r>
              <a:rPr lang="en-US" dirty="0"/>
              <a:t> </a:t>
            </a:r>
            <a:r>
              <a:rPr lang="en-US" dirty="0" err="1"/>
              <a:t>креација</a:t>
            </a:r>
            <a:r>
              <a:rPr lang="en-US" dirty="0"/>
              <a:t> и </a:t>
            </a:r>
            <a:r>
              <a:rPr lang="en-US" dirty="0" err="1"/>
              <a:t>со</a:t>
            </a:r>
            <a:r>
              <a:rPr lang="en-US" dirty="0"/>
              <a:t> </a:t>
            </a:r>
            <a:r>
              <a:rPr lang="en-US" dirty="0" err="1"/>
              <a:t>слободата</a:t>
            </a:r>
            <a:r>
              <a:rPr lang="en-US" dirty="0"/>
              <a:t> </a:t>
            </a:r>
            <a:r>
              <a:rPr lang="en-US" dirty="0" err="1"/>
              <a:t>во</a:t>
            </a:r>
            <a:r>
              <a:rPr lang="en-US" dirty="0"/>
              <a:t> </a:t>
            </a:r>
            <a:r>
              <a:rPr lang="en-US" dirty="0" err="1"/>
              <a:t>однос</a:t>
            </a:r>
            <a:r>
              <a:rPr lang="en-US" dirty="0"/>
              <a:t> </a:t>
            </a:r>
            <a:r>
              <a:rPr lang="en-US" dirty="0" err="1"/>
              <a:t>на</a:t>
            </a:r>
            <a:r>
              <a:rPr lang="en-US" dirty="0"/>
              <a:t> </a:t>
            </a:r>
            <a:r>
              <a:rPr lang="en-US" dirty="0" err="1"/>
              <a:t>создавањето</a:t>
            </a:r>
            <a:r>
              <a:rPr lang="en-US" dirty="0"/>
              <a:t> </a:t>
            </a:r>
            <a:r>
              <a:rPr lang="en-US" dirty="0" err="1"/>
              <a:t>т.н</a:t>
            </a:r>
            <a:r>
              <a:rPr lang="en-US" dirty="0"/>
              <a:t>. "</a:t>
            </a:r>
            <a:r>
              <a:rPr lang="en-US" dirty="0" err="1"/>
              <a:t>текстуални</a:t>
            </a:r>
            <a:r>
              <a:rPr lang="en-US" dirty="0"/>
              <a:t>" </a:t>
            </a:r>
            <a:r>
              <a:rPr lang="en-US" dirty="0" err="1"/>
              <a:t>зборови</a:t>
            </a:r>
            <a:r>
              <a:rPr lang="en-US" dirty="0"/>
              <a:t> - </a:t>
            </a:r>
            <a:r>
              <a:rPr lang="en-US" dirty="0" err="1"/>
              <a:t>зборови</a:t>
            </a:r>
            <a:r>
              <a:rPr lang="en-US" dirty="0"/>
              <a:t> </a:t>
            </a:r>
            <a:r>
              <a:rPr lang="en-US" dirty="0" err="1"/>
              <a:t>по</a:t>
            </a:r>
            <a:r>
              <a:rPr lang="en-US" dirty="0"/>
              <a:t> </a:t>
            </a:r>
            <a:r>
              <a:rPr lang="en-US" dirty="0" err="1"/>
              <a:t>потреба</a:t>
            </a:r>
            <a:r>
              <a:rPr lang="en-US" dirty="0"/>
              <a:t>, </a:t>
            </a:r>
            <a:r>
              <a:rPr lang="en-US" dirty="0" err="1"/>
              <a:t>најчесто</a:t>
            </a:r>
            <a:r>
              <a:rPr lang="en-US" dirty="0"/>
              <a:t> </a:t>
            </a:r>
            <a:r>
              <a:rPr lang="en-US" dirty="0" err="1"/>
              <a:t>според</a:t>
            </a:r>
            <a:r>
              <a:rPr lang="en-US" dirty="0"/>
              <a:t> </a:t>
            </a:r>
            <a:r>
              <a:rPr lang="en-US" dirty="0" err="1"/>
              <a:t>познатите</a:t>
            </a:r>
            <a:r>
              <a:rPr lang="en-US" dirty="0"/>
              <a:t> </a:t>
            </a:r>
            <a:r>
              <a:rPr lang="en-US" dirty="0" err="1"/>
              <a:t>зборообразувачки</a:t>
            </a:r>
            <a:r>
              <a:rPr lang="en-US" dirty="0"/>
              <a:t> </a:t>
            </a:r>
            <a:r>
              <a:rPr lang="en-US" dirty="0" err="1"/>
              <a:t>модели</a:t>
            </a:r>
            <a:r>
              <a:rPr lang="en-US" dirty="0"/>
              <a:t> </a:t>
            </a:r>
            <a:r>
              <a:rPr lang="en-US" dirty="0" err="1"/>
              <a:t>во</a:t>
            </a:r>
            <a:r>
              <a:rPr lang="en-US" dirty="0"/>
              <a:t> </a:t>
            </a:r>
            <a:r>
              <a:rPr lang="en-US" dirty="0" err="1"/>
              <a:t>македонскиот</a:t>
            </a:r>
            <a:r>
              <a:rPr lang="en-US" dirty="0"/>
              <a:t> </a:t>
            </a:r>
            <a:r>
              <a:rPr lang="en-US" dirty="0" err="1"/>
              <a:t>јазик</a:t>
            </a:r>
            <a:r>
              <a:rPr lang="en-US" dirty="0"/>
              <a:t>. </a:t>
            </a:r>
            <a:r>
              <a:rPr lang="en-US" dirty="0" err="1"/>
              <a:t>Како</a:t>
            </a:r>
            <a:r>
              <a:rPr lang="en-US" dirty="0"/>
              <a:t> </a:t>
            </a:r>
            <a:r>
              <a:rPr lang="en-US" dirty="0" err="1"/>
              <a:t>препознатливи</a:t>
            </a:r>
            <a:r>
              <a:rPr lang="en-US" dirty="0"/>
              <a:t> </a:t>
            </a:r>
            <a:r>
              <a:rPr lang="en-US" dirty="0" err="1"/>
              <a:t>тенденции</a:t>
            </a:r>
            <a:r>
              <a:rPr lang="en-US" dirty="0"/>
              <a:t> </a:t>
            </a:r>
            <a:r>
              <a:rPr lang="en-US" dirty="0" err="1"/>
              <a:t>на</a:t>
            </a:r>
            <a:r>
              <a:rPr lang="en-US" dirty="0"/>
              <a:t> </a:t>
            </a:r>
            <a:r>
              <a:rPr lang="en-US" dirty="0" err="1"/>
              <a:t>овој</a:t>
            </a:r>
            <a:r>
              <a:rPr lang="en-US" dirty="0"/>
              <a:t> </a:t>
            </a:r>
            <a:r>
              <a:rPr lang="en-US" dirty="0" err="1"/>
              <a:t>функционален</a:t>
            </a:r>
            <a:r>
              <a:rPr lang="en-US" dirty="0"/>
              <a:t> </a:t>
            </a:r>
            <a:r>
              <a:rPr lang="en-US" dirty="0" err="1"/>
              <a:t>стил</a:t>
            </a:r>
            <a:r>
              <a:rPr lang="en-US" dirty="0"/>
              <a:t> </a:t>
            </a:r>
            <a:r>
              <a:rPr lang="en-US" dirty="0" err="1"/>
              <a:t>ги</a:t>
            </a:r>
            <a:r>
              <a:rPr lang="en-US" dirty="0"/>
              <a:t> </a:t>
            </a:r>
            <a:r>
              <a:rPr lang="en-US" dirty="0" err="1"/>
              <a:t>издвојуваме</a:t>
            </a:r>
            <a:r>
              <a:rPr lang="en-US" dirty="0"/>
              <a:t> </a:t>
            </a:r>
            <a:r>
              <a:rPr lang="en-US" dirty="0" err="1"/>
              <a:t>следниве</a:t>
            </a:r>
            <a:r>
              <a:rPr lang="en-US" dirty="0"/>
              <a:t>:</a:t>
            </a:r>
          </a:p>
        </p:txBody>
      </p:sp>
    </p:spTree>
    <p:extLst>
      <p:ext uri="{BB962C8B-B14F-4D97-AF65-F5344CB8AC3E}">
        <p14:creationId xmlns:p14="http://schemas.microsoft.com/office/powerpoint/2010/main" val="31177021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21</TotalTime>
  <Words>2453</Words>
  <Application>Microsoft Office PowerPoint</Application>
  <PresentationFormat>On-screen Show (4:3)</PresentationFormat>
  <Paragraphs>41</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Trek</vt:lpstr>
      <vt:lpstr>ТЕНДЕНЦИИ ВО ЗБОРООБРАЗУВАЊЕТО ВО МАКЕДОНСКИОТ ЈАЗИК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ТЕНДЕНЦИИ ВО ЗБОРООБРАЗУВАЊЕТО ВО МАКЕДОНСКИОТ ЈАЗИК</dc:title>
  <dc:creator>Profesor</dc:creator>
  <cp:lastModifiedBy>Profesor</cp:lastModifiedBy>
  <cp:revision>4</cp:revision>
  <dcterms:created xsi:type="dcterms:W3CDTF">2020-08-10T10:10:48Z</dcterms:created>
  <dcterms:modified xsi:type="dcterms:W3CDTF">2020-08-10T10:33:53Z</dcterms:modified>
</cp:coreProperties>
</file>